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52"/>
  </p:notesMasterIdLst>
  <p:handoutMasterIdLst>
    <p:handoutMasterId r:id="rId53"/>
  </p:handoutMasterIdLst>
  <p:sldIdLst>
    <p:sldId id="256" r:id="rId5"/>
    <p:sldId id="520" r:id="rId6"/>
    <p:sldId id="518" r:id="rId7"/>
    <p:sldId id="294" r:id="rId8"/>
    <p:sldId id="452" r:id="rId9"/>
    <p:sldId id="461" r:id="rId10"/>
    <p:sldId id="460" r:id="rId11"/>
    <p:sldId id="463" r:id="rId12"/>
    <p:sldId id="481" r:id="rId13"/>
    <p:sldId id="449" r:id="rId14"/>
    <p:sldId id="507" r:id="rId15"/>
    <p:sldId id="510" r:id="rId16"/>
    <p:sldId id="482" r:id="rId17"/>
    <p:sldId id="483" r:id="rId18"/>
    <p:sldId id="506" r:id="rId19"/>
    <p:sldId id="511" r:id="rId20"/>
    <p:sldId id="484" r:id="rId21"/>
    <p:sldId id="508" r:id="rId22"/>
    <p:sldId id="486" r:id="rId23"/>
    <p:sldId id="462" r:id="rId24"/>
    <p:sldId id="502" r:id="rId25"/>
    <p:sldId id="509" r:id="rId26"/>
    <p:sldId id="467" r:id="rId27"/>
    <p:sldId id="468" r:id="rId28"/>
    <p:sldId id="469" r:id="rId29"/>
    <p:sldId id="470" r:id="rId30"/>
    <p:sldId id="471" r:id="rId31"/>
    <p:sldId id="472" r:id="rId32"/>
    <p:sldId id="517" r:id="rId33"/>
    <p:sldId id="473" r:id="rId34"/>
    <p:sldId id="474" r:id="rId35"/>
    <p:sldId id="513" r:id="rId36"/>
    <p:sldId id="408" r:id="rId37"/>
    <p:sldId id="519" r:id="rId38"/>
    <p:sldId id="409" r:id="rId39"/>
    <p:sldId id="464" r:id="rId40"/>
    <p:sldId id="492" r:id="rId41"/>
    <p:sldId id="493" r:id="rId42"/>
    <p:sldId id="494" r:id="rId43"/>
    <p:sldId id="495" r:id="rId44"/>
    <p:sldId id="496" r:id="rId45"/>
    <p:sldId id="497" r:id="rId46"/>
    <p:sldId id="465" r:id="rId47"/>
    <p:sldId id="499" r:id="rId48"/>
    <p:sldId id="504" r:id="rId49"/>
    <p:sldId id="263" r:id="rId50"/>
    <p:sldId id="512" r:id="rId51"/>
  </p:sldIdLst>
  <p:sldSz cx="12192000" cy="6858000"/>
  <p:notesSz cx="12192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552" userDrawn="1">
          <p15:clr>
            <a:srgbClr val="A4A3A4"/>
          </p15:clr>
        </p15:guide>
        <p15:guide id="2" pos="57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utler, Aaron" initials="BA" lastIdx="9" clrIdx="6">
    <p:extLst>
      <p:ext uri="{19B8F6BF-5375-455C-9EA6-DF929625EA0E}">
        <p15:presenceInfo xmlns:p15="http://schemas.microsoft.com/office/powerpoint/2012/main" userId="S::abutler@air.org::4953ac0c-eaeb-47a5-8c31-16d1e0a91ba7" providerId="AD"/>
      </p:ext>
    </p:extLst>
  </p:cmAuthor>
  <p:cmAuthor id="1" name="Linda K. Reed" initials="lkr" lastIdx="7" clrIdx="0">
    <p:extLst>
      <p:ext uri="{19B8F6BF-5375-455C-9EA6-DF929625EA0E}">
        <p15:presenceInfo xmlns:p15="http://schemas.microsoft.com/office/powerpoint/2012/main" userId="Linda K. Reed" providerId="None"/>
      </p:ext>
    </p:extLst>
  </p:cmAuthor>
  <p:cmAuthor id="2" name="Note" initials="Note" lastIdx="2" clrIdx="1"/>
  <p:cmAuthor id="3" name="Frederking, Dan" initials="FD" lastIdx="32" clrIdx="2">
    <p:extLst>
      <p:ext uri="{19B8F6BF-5375-455C-9EA6-DF929625EA0E}">
        <p15:presenceInfo xmlns:p15="http://schemas.microsoft.com/office/powerpoint/2012/main" userId="S::dfrederking@air.org::40fea805-af13-45cc-8a55-536162da5bb8" providerId="AD"/>
      </p:ext>
    </p:extLst>
  </p:cmAuthor>
  <p:cmAuthor id="4" name="Gurley, Robin" initials="GR" lastIdx="3" clrIdx="3">
    <p:extLst>
      <p:ext uri="{19B8F6BF-5375-455C-9EA6-DF929625EA0E}">
        <p15:presenceInfo xmlns:p15="http://schemas.microsoft.com/office/powerpoint/2012/main" userId="S::rgurley@air.org::1e1629c6-3adf-442e-9d5f-3e112108a5ac" providerId="AD"/>
      </p:ext>
    </p:extLst>
  </p:cmAuthor>
  <p:cmAuthor id="5" name="Carolyn Feola" initials="CF" lastIdx="4" clrIdx="4">
    <p:extLst>
      <p:ext uri="{19B8F6BF-5375-455C-9EA6-DF929625EA0E}">
        <p15:presenceInfo xmlns:p15="http://schemas.microsoft.com/office/powerpoint/2012/main" userId="Carolyn Feola" providerId="None"/>
      </p:ext>
    </p:extLst>
  </p:cmAuthor>
  <p:cmAuthor id="6" name="Junk, Kevin" initials="JK" lastIdx="3" clrIdx="5">
    <p:extLst>
      <p:ext uri="{19B8F6BF-5375-455C-9EA6-DF929625EA0E}">
        <p15:presenceInfo xmlns:p15="http://schemas.microsoft.com/office/powerpoint/2012/main" userId="S::kjunk@air.org::86234263-d76c-45ac-8e54-a9418edb54c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DFCFF"/>
    <a:srgbClr val="1C47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968897-91BD-4EBA-A381-FC99C6B47DC0}" v="1" dt="2023-01-27T19:49:37.487"/>
    <p1510:client id="{C89D4A62-8DEA-F8AA-FED7-CDE21BD37BBC}" v="23" dt="2023-09-26T17:19:27.79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23972" autoAdjust="0"/>
  </p:normalViewPr>
  <p:slideViewPr>
    <p:cSldViewPr snapToGrid="0">
      <p:cViewPr varScale="1">
        <p:scale>
          <a:sx n="18" d="100"/>
          <a:sy n="18" d="100"/>
        </p:scale>
        <p:origin x="1704" y="28"/>
      </p:cViewPr>
      <p:guideLst>
        <p:guide orient="horz" pos="3552"/>
        <p:guide pos="576"/>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District Revenue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03B-45AA-AC77-33709303771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03B-45AA-AC77-33709303771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03B-45AA-AC77-33709303771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03B-45AA-AC77-33709303771F}"/>
              </c:ext>
            </c:extLst>
          </c:dPt>
          <c:dLbls>
            <c:spPr>
              <a:noFill/>
              <a:ln>
                <a:noFill/>
              </a:ln>
              <a:effectLst/>
            </c:spPr>
            <c:txPr>
              <a:bodyPr rot="0" spcFirstLastPara="1" vertOverflow="ellipsis" vert="horz" wrap="square" lIns="38100" tIns="19050" rIns="38100" bIns="19050" anchor="ctr" anchorCtr="0">
                <a:spAutoFit/>
              </a:bodyPr>
              <a:lstStyle/>
              <a:p>
                <a:pPr algn="ctr">
                  <a:defRPr sz="1800" b="1" i="0" u="none" strike="noStrike" kern="1200" baseline="0">
                    <a:solidFill>
                      <a:schemeClr val="bg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3"/>
                <c:pt idx="0">
                  <c:v>Federal</c:v>
                </c:pt>
                <c:pt idx="1">
                  <c:v>State</c:v>
                </c:pt>
                <c:pt idx="2">
                  <c:v>Local</c:v>
                </c:pt>
              </c:strCache>
            </c:strRef>
          </c:cat>
          <c:val>
            <c:numRef>
              <c:f>Sheet1!$B$2:$B$5</c:f>
              <c:numCache>
                <c:formatCode>General</c:formatCode>
                <c:ptCount val="4"/>
                <c:pt idx="0">
                  <c:v>4</c:v>
                </c:pt>
                <c:pt idx="1">
                  <c:v>66</c:v>
                </c:pt>
                <c:pt idx="2">
                  <c:v>30</c:v>
                </c:pt>
              </c:numCache>
            </c:numRef>
          </c:val>
          <c:extLst>
            <c:ext xmlns:c16="http://schemas.microsoft.com/office/drawing/2014/chart" uri="{C3380CC4-5D6E-409C-BE32-E72D297353CC}">
              <c16:uniqueId val="{00000000-8DA6-4E14-901C-FFE3F43BDF82}"/>
            </c:ext>
          </c:extLst>
        </c:ser>
        <c:dLbls>
          <c:showLegendKey val="0"/>
          <c:showVal val="0"/>
          <c:showCatName val="0"/>
          <c:showSerName val="0"/>
          <c:showPercent val="0"/>
          <c:showBubbleSize val="0"/>
          <c:showLeaderLines val="1"/>
        </c:dLbls>
        <c:firstSliceAng val="0"/>
      </c:pieChart>
      <c:spPr>
        <a:noFill/>
        <a:ln>
          <a:noFill/>
        </a:ln>
        <a:effectLst/>
      </c:spPr>
    </c:plotArea>
    <c:legend>
      <c:legendPos val="b"/>
      <c:legendEntry>
        <c:idx val="3"/>
        <c:delete val="1"/>
      </c:legendEntry>
      <c:layout>
        <c:manualLayout>
          <c:xMode val="edge"/>
          <c:yMode val="edge"/>
          <c:x val="0.33038482225406296"/>
          <c:y val="0.91048445991657578"/>
          <c:w val="0.35835945955420012"/>
          <c:h val="7.2445418173183326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19D057B-2056-6342-94C3-362DEFFCB51E}"/>
              </a:ext>
            </a:extLst>
          </p:cNvPr>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4" name="Footer Placeholder 3">
            <a:extLst>
              <a:ext uri="{FF2B5EF4-FFF2-40B4-BE49-F238E27FC236}">
                <a16:creationId xmlns:a16="http://schemas.microsoft.com/office/drawing/2014/main" id="{D5633CE8-5625-4348-BB1A-57A1101931B0}"/>
              </a:ext>
            </a:extLst>
          </p:cNvPr>
          <p:cNvSpPr>
            <a:spLocks noGrp="1"/>
          </p:cNvSpPr>
          <p:nvPr>
            <p:ph type="ftr" sz="quarter" idx="2"/>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2AB4388-DB18-4C44-AE38-D0B79B77DB3A}"/>
              </a:ext>
            </a:extLst>
          </p:cNvPr>
          <p:cNvSpPr>
            <a:spLocks noGrp="1"/>
          </p:cNvSpPr>
          <p:nvPr>
            <p:ph type="sldNum" sz="quarter" idx="3"/>
          </p:nvPr>
        </p:nvSpPr>
        <p:spPr>
          <a:xfrm>
            <a:off x="6905625" y="6513513"/>
            <a:ext cx="5283200" cy="344487"/>
          </a:xfrm>
          <a:prstGeom prst="rect">
            <a:avLst/>
          </a:prstGeom>
        </p:spPr>
        <p:txBody>
          <a:bodyPr vert="horz" lIns="91440" tIns="45720" rIns="91440" bIns="45720" rtlCol="0" anchor="b"/>
          <a:lstStyle>
            <a:lvl1pPr algn="r">
              <a:defRPr sz="1200"/>
            </a:lvl1pPr>
          </a:lstStyle>
          <a:p>
            <a:fld id="{3C21CF60-46CE-5E4F-BA86-633DB46FA7C2}" type="slidenum">
              <a:rPr lang="en-US" smtClean="0"/>
              <a:t>‹#›</a:t>
            </a:fld>
            <a:endParaRPr lang="en-US"/>
          </a:p>
        </p:txBody>
      </p:sp>
      <p:sp>
        <p:nvSpPr>
          <p:cNvPr id="6" name="Date Placeholder 5">
            <a:extLst>
              <a:ext uri="{FF2B5EF4-FFF2-40B4-BE49-F238E27FC236}">
                <a16:creationId xmlns:a16="http://schemas.microsoft.com/office/drawing/2014/main" id="{BC80174B-75A7-9B4A-810A-AD0C0F3A1204}"/>
              </a:ext>
            </a:extLst>
          </p:cNvPr>
          <p:cNvSpPr>
            <a:spLocks noGrp="1"/>
          </p:cNvSpPr>
          <p:nvPr>
            <p:ph type="dt" sz="quarter" idx="1"/>
          </p:nvPr>
        </p:nvSpPr>
        <p:spPr>
          <a:xfrm>
            <a:off x="6905625" y="0"/>
            <a:ext cx="5283200" cy="344488"/>
          </a:xfrm>
          <a:prstGeom prst="rect">
            <a:avLst/>
          </a:prstGeom>
        </p:spPr>
        <p:txBody>
          <a:bodyPr vert="horz" lIns="91440" tIns="45720" rIns="91440" bIns="45720" rtlCol="0"/>
          <a:lstStyle>
            <a:lvl1pPr algn="r">
              <a:defRPr sz="1200"/>
            </a:lvl1pPr>
          </a:lstStyle>
          <a:p>
            <a:fld id="{61CD34AB-63EF-3043-B69D-A51AAA5831AD}" type="datetimeFigureOut">
              <a:rPr lang="en-US" smtClean="0"/>
              <a:t>9/26/2023</a:t>
            </a:fld>
            <a:endParaRPr lang="en-US"/>
          </a:p>
        </p:txBody>
      </p:sp>
    </p:spTree>
    <p:extLst>
      <p:ext uri="{BB962C8B-B14F-4D97-AF65-F5344CB8AC3E}">
        <p14:creationId xmlns:p14="http://schemas.microsoft.com/office/powerpoint/2010/main" val="10824568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5283200" cy="3444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6905625" y="0"/>
            <a:ext cx="5283200" cy="344488"/>
          </a:xfrm>
          <a:prstGeom prst="rect">
            <a:avLst/>
          </a:prstGeom>
        </p:spPr>
        <p:txBody>
          <a:bodyPr vert="horz" lIns="91440" tIns="45720" rIns="91440" bIns="45720" rtlCol="0"/>
          <a:lstStyle>
            <a:lvl1pPr algn="r">
              <a:defRPr sz="1200"/>
            </a:lvl1pPr>
          </a:lstStyle>
          <a:p>
            <a:fld id="{0A96C369-0677-CA49-B568-BC23B6DB990D}" type="datetimeFigureOut">
              <a:rPr lang="en-US" smtClean="0"/>
              <a:t>9/26/2023</a:t>
            </a:fld>
            <a:endParaRPr lang="en-US"/>
          </a:p>
        </p:txBody>
      </p:sp>
      <p:sp>
        <p:nvSpPr>
          <p:cNvPr id="4" name="Slide Image Placeholder 3"/>
          <p:cNvSpPr>
            <a:spLocks noGrp="1" noRot="1" noChangeAspect="1"/>
          </p:cNvSpPr>
          <p:nvPr>
            <p:ph type="sldImg" idx="2"/>
          </p:nvPr>
        </p:nvSpPr>
        <p:spPr>
          <a:xfrm>
            <a:off x="4038600" y="857250"/>
            <a:ext cx="411480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219200" y="3300413"/>
            <a:ext cx="97536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513"/>
            <a:ext cx="5283200" cy="3444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6905625" y="6513513"/>
            <a:ext cx="5283200" cy="344487"/>
          </a:xfrm>
          <a:prstGeom prst="rect">
            <a:avLst/>
          </a:prstGeom>
        </p:spPr>
        <p:txBody>
          <a:bodyPr vert="horz" lIns="91440" tIns="45720" rIns="91440" bIns="45720" rtlCol="0" anchor="b"/>
          <a:lstStyle>
            <a:lvl1pPr algn="r">
              <a:defRPr sz="1200"/>
            </a:lvl1pPr>
          </a:lstStyle>
          <a:p>
            <a:fld id="{5ED5B1B5-FE79-194A-B044-878094A079E9}" type="slidenum">
              <a:rPr lang="en-US" smtClean="0"/>
              <a:t>‹#›</a:t>
            </a:fld>
            <a:endParaRPr lang="en-US"/>
          </a:p>
        </p:txBody>
      </p:sp>
    </p:spTree>
    <p:extLst>
      <p:ext uri="{BB962C8B-B14F-4D97-AF65-F5344CB8AC3E}">
        <p14:creationId xmlns:p14="http://schemas.microsoft.com/office/powerpoint/2010/main" val="1054506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wikipedia.org/wiki/Venn_diagram"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isbe.net/Documents/2021-Report-Card-Glossary-Terms.pdf" TargetMode="External"/><Relationship Id="rId4" Type="http://schemas.openxmlformats.org/officeDocument/2006/relationships/hyperlink" Target="https://www.illinoisreportcard.com/"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isbe.net/Documents/2022-ESSA-Amendment-Executive-Summary.pdf" TargetMode="External"/><Relationship Id="rId2" Type="http://schemas.openxmlformats.org/officeDocument/2006/relationships/slide" Target="../slides/slide13.xml"/><Relationship Id="rId1" Type="http://schemas.openxmlformats.org/officeDocument/2006/relationships/notesMaster" Target="../notesMasters/notesMaster1.xml"/><Relationship Id="rId5" Type="http://schemas.openxmlformats.org/officeDocument/2006/relationships/hyperlink" Target="https://www.isbe.net/Documents/2021-Report-Card-Glossary-Terms.pdf" TargetMode="External"/><Relationship Id="rId4" Type="http://schemas.openxmlformats.org/officeDocument/2006/relationships/hyperlink" Target="https://www.illinoisreportcard.com/"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isbe.net/Documents/2022-ESSA-Amendment-Executive-Summary.pdf" TargetMode="External"/><Relationship Id="rId2" Type="http://schemas.openxmlformats.org/officeDocument/2006/relationships/slide" Target="../slides/slide14.xml"/><Relationship Id="rId1" Type="http://schemas.openxmlformats.org/officeDocument/2006/relationships/notesMaster" Target="../notesMasters/notesMaster1.xml"/><Relationship Id="rId6" Type="http://schemas.openxmlformats.org/officeDocument/2006/relationships/hyperlink" Target="https://www.isbe.net/summative" TargetMode="External"/><Relationship Id="rId5" Type="http://schemas.openxmlformats.org/officeDocument/2006/relationships/hyperlink" Target="https://www.isbe.net/Documents/2021-Report-Card-Glossary-Terms.pdf" TargetMode="External"/><Relationship Id="rId4" Type="http://schemas.openxmlformats.org/officeDocument/2006/relationships/hyperlink" Target="https://www.illinoisreportcard.com/"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illinoisreportcard.com/"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isbe.net/summative" TargetMode="External"/><Relationship Id="rId4" Type="http://schemas.openxmlformats.org/officeDocument/2006/relationships/hyperlink" Target="https://www.isbe.net/Documents/2021-Report-Card-Glossary-Terms.pdf"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illinoisreportcard.com/"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www.isbe.net/summative" TargetMode="External"/><Relationship Id="rId4" Type="http://schemas.openxmlformats.org/officeDocument/2006/relationships/hyperlink" Target="https://www.isbe.net/Documents/2021-Report-Card-Glossary-Terms.pdf"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2.ed.gov/policy/elsec/leg/essa/essagradrateguidance.pdf"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isbe.net/Documents/2021-Report-Card-Glossary-Terms.pdf" TargetMode="External"/><Relationship Id="rId5" Type="http://schemas.openxmlformats.org/officeDocument/2006/relationships/hyperlink" Target="https://www.illinoisreportcard.com/" TargetMode="External"/><Relationship Id="rId4" Type="http://schemas.openxmlformats.org/officeDocument/2006/relationships/hyperlink" Target="https://www.isbe.net/Documents/grad_require.pdf"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isbe.net/Documents/grad_require.pdf"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www.isbe.net/Documents/2021-Report-Card-Glossary-Terms.pdf" TargetMode="External"/><Relationship Id="rId4" Type="http://schemas.openxmlformats.org/officeDocument/2006/relationships/hyperlink" Target="https://www.illinoisreportcard.com/"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isbe.net/Documents/grad_require.pdf" TargetMode="External"/><Relationship Id="rId2" Type="http://schemas.openxmlformats.org/officeDocument/2006/relationships/slide" Target="../slides/slide19.xml"/><Relationship Id="rId1" Type="http://schemas.openxmlformats.org/officeDocument/2006/relationships/notesMaster" Target="../notesMasters/notesMaster1.xml"/><Relationship Id="rId5" Type="http://schemas.openxmlformats.org/officeDocument/2006/relationships/hyperlink" Target="https://www.isbe.net/Documents/2021-Report-Card-Glossary-Terms.pdf" TargetMode="External"/><Relationship Id="rId4" Type="http://schemas.openxmlformats.org/officeDocument/2006/relationships/hyperlink" Target="https://www.illinoisreportcard.com/"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isbe.net/Documents/2021-Report-Card-Glossary-Terms.pdf"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s://www.iasb.com/IASB/media/General/understanding-school-finance.pdf"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llinoisreportcard.com/" TargetMode="External"/><Relationship Id="rId2" Type="http://schemas.openxmlformats.org/officeDocument/2006/relationships/slide" Target="../slides/slide21.xml"/><Relationship Id="rId1" Type="http://schemas.openxmlformats.org/officeDocument/2006/relationships/notesMaster" Target="../notesMasters/notesMaster1.xml"/><Relationship Id="rId6" Type="http://schemas.openxmlformats.org/officeDocument/2006/relationships/hyperlink" Target="https://www.iasb.com/IASB/media/General/understanding-school-finance.pdf" TargetMode="External"/><Relationship Id="rId5" Type="http://schemas.openxmlformats.org/officeDocument/2006/relationships/hyperlink" Target="https://www.isbe.net/Documents/2021-Report-Card-Glossary-Terms.pdf" TargetMode="External"/><Relationship Id="rId4" Type="http://schemas.openxmlformats.org/officeDocument/2006/relationships/hyperlink" Target="https://www.isbe.net/Documents/2019-Report-Card-Glossary-Terms.pdf"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isbe.net/Documents/2019ReportCard-TellYourStory.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illinoisreportcard.com/"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s://www.iasb.com/IASB/media/General/understanding-school-finance.pdf" TargetMode="External"/><Relationship Id="rId5" Type="http://schemas.openxmlformats.org/officeDocument/2006/relationships/hyperlink" Target="https://www.isbe.net/Documents/2021-Report-Card-Glossary-Terms.pdf" TargetMode="External"/><Relationship Id="rId4" Type="http://schemas.openxmlformats.org/officeDocument/2006/relationships/hyperlink" Target="https://www.isbe.net/Documents/2019-Report-Card-Glossary-Terms.pdf" TargetMode="Externa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illinoisreportcard.com/" TargetMode="External"/><Relationship Id="rId7" Type="http://schemas.openxmlformats.org/officeDocument/2006/relationships/hyperlink" Target="https://www.iasb.com/IASB/media/General/understanding-school-finance.pdf" TargetMode="External"/><Relationship Id="rId2" Type="http://schemas.openxmlformats.org/officeDocument/2006/relationships/slide" Target="../slides/slide23.xml"/><Relationship Id="rId1" Type="http://schemas.openxmlformats.org/officeDocument/2006/relationships/notesMaster" Target="../notesMasters/notesMaster1.xml"/><Relationship Id="rId6" Type="http://schemas.openxmlformats.org/officeDocument/2006/relationships/hyperlink" Target="https://www.isbe.net/Pages/School-District-Financial-Profile.aspx" TargetMode="External"/><Relationship Id="rId5" Type="http://schemas.openxmlformats.org/officeDocument/2006/relationships/hyperlink" Target="https://www.isbe.net/Documents/2021-Report-Card-Glossary-Terms.pdf" TargetMode="External"/><Relationship Id="rId4" Type="http://schemas.openxmlformats.org/officeDocument/2006/relationships/hyperlink" Target="https://www.isbe.net/Documents/2019-Report-Card-Glossary-Terms.pdf" TargetMode="Externa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illinoisreportcard.com/" TargetMode="External"/><Relationship Id="rId2" Type="http://schemas.openxmlformats.org/officeDocument/2006/relationships/slide" Target="../slides/slide24.xml"/><Relationship Id="rId1" Type="http://schemas.openxmlformats.org/officeDocument/2006/relationships/notesMaster" Target="../notesMasters/notesMaster1.xml"/><Relationship Id="rId6" Type="http://schemas.openxmlformats.org/officeDocument/2006/relationships/hyperlink" Target="https://www.iasb.com/IASB/media/General/understanding-school-finance.pdf" TargetMode="External"/><Relationship Id="rId5" Type="http://schemas.openxmlformats.org/officeDocument/2006/relationships/hyperlink" Target="https://www.isbe.net/Documents/2021-Report-Card-Glossary-Terms.pdf" TargetMode="External"/><Relationship Id="rId4" Type="http://schemas.openxmlformats.org/officeDocument/2006/relationships/hyperlink" Target="https://www.isbe.net/Documents/2019-Report-Card-Glossary-Terms.pdf" TargetMode="Externa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isbe.net/Documents/mechanics.pdf" TargetMode="External"/><Relationship Id="rId2" Type="http://schemas.openxmlformats.org/officeDocument/2006/relationships/slide" Target="../slides/slide25.xml"/><Relationship Id="rId1" Type="http://schemas.openxmlformats.org/officeDocument/2006/relationships/notesMaster" Target="../notesMasters/notesMaster1.xml"/><Relationship Id="rId4" Type="http://schemas.openxmlformats.org/officeDocument/2006/relationships/hyperlink" Target="https://www.iasb.com/IASB/media/General/understanding-school-finance.pdf" TargetMode="Externa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illinoisreportcard.com/"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iasb.com/IASB/media/General/understanding-school-finance.pdf" TargetMode="External"/><Relationship Id="rId5" Type="http://schemas.openxmlformats.org/officeDocument/2006/relationships/hyperlink" Target="https://www.isbe.net/Documents/2021-Report-Card-Glossary-Terms.pdf" TargetMode="External"/><Relationship Id="rId4" Type="http://schemas.openxmlformats.org/officeDocument/2006/relationships/hyperlink" Target="https://www.isbe.net/Documents/2019-Report-Card-Glossary-Terms.pdf" TargetMode="Externa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illinoisreportcard.com/"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www.iasb.com/IASB/media/General/understanding-school-finance.pdf" TargetMode="External"/><Relationship Id="rId5" Type="http://schemas.openxmlformats.org/officeDocument/2006/relationships/hyperlink" Target="https://www.isbe.net/Documents/2021-Report-Card-Glossary-Terms.pdf" TargetMode="External"/><Relationship Id="rId4" Type="http://schemas.openxmlformats.org/officeDocument/2006/relationships/hyperlink" Target="https://www.isbe.net/Documents/2019-Report-Card-Glossary-Terms.pdf" TargetMode="Externa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illinoisreportcard.com/" TargetMode="External"/><Relationship Id="rId2" Type="http://schemas.openxmlformats.org/officeDocument/2006/relationships/slide" Target="../slides/slide28.xml"/><Relationship Id="rId1" Type="http://schemas.openxmlformats.org/officeDocument/2006/relationships/notesMaster" Target="../notesMasters/notesMaster1.xml"/><Relationship Id="rId6" Type="http://schemas.openxmlformats.org/officeDocument/2006/relationships/hyperlink" Target="https://www.iasb.com/IASB/media/General/understanding-school-finance.pdf" TargetMode="External"/><Relationship Id="rId5" Type="http://schemas.openxmlformats.org/officeDocument/2006/relationships/hyperlink" Target="https://www.isbe.net/Documents/2021-Report-Card-Glossary-Terms.pdf" TargetMode="External"/><Relationship Id="rId4" Type="http://schemas.openxmlformats.org/officeDocument/2006/relationships/hyperlink" Target="https://www.isbe.net/Documents/2019-Report-Card-Glossary-Terms.pdf" TargetMode="Externa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isbe.net/Pages/ARP-ESSER-Plans.aspx" TargetMode="External"/><Relationship Id="rId2" Type="http://schemas.openxmlformats.org/officeDocument/2006/relationships/slide" Target="../slides/slide29.xml"/><Relationship Id="rId1" Type="http://schemas.openxmlformats.org/officeDocument/2006/relationships/notesMaster" Target="../notesMasters/notesMaster1.xml"/><Relationship Id="rId4" Type="http://schemas.openxmlformats.org/officeDocument/2006/relationships/hyperlink" Target="https://www.ed.gov/news/press-releases/us-department-education-approves-illinois-plan-use-american-rescue-plan-funds-support-k-12-schools-and-students-distributes-remaining-16-billion-state"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illinoisreportcard.com/" TargetMode="External"/><Relationship Id="rId2" Type="http://schemas.openxmlformats.org/officeDocument/2006/relationships/slide" Target="../slides/slide30.xml"/><Relationship Id="rId1" Type="http://schemas.openxmlformats.org/officeDocument/2006/relationships/notesMaster" Target="../notesMasters/notesMaster1.xml"/><Relationship Id="rId6" Type="http://schemas.openxmlformats.org/officeDocument/2006/relationships/hyperlink" Target="https://www.iasb.com/IASB/media/General/understanding-school-finance.pdf" TargetMode="External"/><Relationship Id="rId5" Type="http://schemas.openxmlformats.org/officeDocument/2006/relationships/hyperlink" Target="https://www.isbe.net/Documents/2021-Report-Card-Glossary-Terms.pdf" TargetMode="External"/><Relationship Id="rId4" Type="http://schemas.openxmlformats.org/officeDocument/2006/relationships/hyperlink" Target="https://www.isbe.net/Documents/2019-Report-Card-Glossary-Terms.pdf" TargetMode="Externa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illinoisreportcard.com/" TargetMode="External"/><Relationship Id="rId2" Type="http://schemas.openxmlformats.org/officeDocument/2006/relationships/slide" Target="../slides/slide31.xml"/><Relationship Id="rId1" Type="http://schemas.openxmlformats.org/officeDocument/2006/relationships/notesMaster" Target="../notesMasters/notesMaster1.xml"/><Relationship Id="rId6" Type="http://schemas.openxmlformats.org/officeDocument/2006/relationships/hyperlink" Target="https://www.iasb.com/IASB/media/General/understanding-school-finance.pdf" TargetMode="External"/><Relationship Id="rId5" Type="http://schemas.openxmlformats.org/officeDocument/2006/relationships/hyperlink" Target="https://www.isbe.net/Documents/2021-Report-Card-Glossary-Terms.pdf" TargetMode="External"/><Relationship Id="rId4" Type="http://schemas.openxmlformats.org/officeDocument/2006/relationships/hyperlink" Target="https://www.isbe.net/Documents/2019-Report-Card-Glossary-Terms.pd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illinoisreportcard.com/"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iasb.com/IASB/media/General/understanding-school-finance.pdf" TargetMode="External"/><Relationship Id="rId5" Type="http://schemas.openxmlformats.org/officeDocument/2006/relationships/hyperlink" Target="https://www.isbe.net/Documents/2021-Report-Card-Glossary-Terms.pdf" TargetMode="External"/><Relationship Id="rId4" Type="http://schemas.openxmlformats.org/officeDocument/2006/relationships/hyperlink" Target="https://www.isbe.net/Documents/2019-Report-Card-Glossary-Terms.pdf" TargetMode="Externa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erstrategies.org/"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www.illinoisreportcard.com/" TargetMode="External"/><Relationship Id="rId2" Type="http://schemas.openxmlformats.org/officeDocument/2006/relationships/slide" Target="../slides/slide36.xml"/><Relationship Id="rId1" Type="http://schemas.openxmlformats.org/officeDocument/2006/relationships/notesMaster" Target="../notesMasters/notesMaster1.xml"/><Relationship Id="rId4" Type="http://schemas.openxmlformats.org/officeDocument/2006/relationships/hyperlink" Target="https://www.isbe.net/Documents/2021-Report-Card-Glossary-Terms.pdf" TargetMode="Externa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illinoispolicy.org/maps/"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isbe.net/Pages/Health-and-Life-Safety.aspx"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illinoisreportcard.com/"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www.isbe.net/Documents/consolidation.pdf" TargetMode="External"/><Relationship Id="rId2" Type="http://schemas.openxmlformats.org/officeDocument/2006/relationships/slide" Target="../slides/slide40.xml"/><Relationship Id="rId1" Type="http://schemas.openxmlformats.org/officeDocument/2006/relationships/notesMaster" Target="../notesMasters/notesMaster1.xml"/><Relationship Id="rId4" Type="http://schemas.openxmlformats.org/officeDocument/2006/relationships/hyperlink" Target="https://www.isbe.net/Documents/Reorg.pdf" TargetMode="Externa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www.isbe.net/Pages/School-Finance-Historical-Reports.aspx"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w.illinoisreportcard.com/"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isbe.net/Documents/2021-Report-Card-Glossary-Terms.pdf" TargetMode="Externa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llinoisreportcard.co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isbe.net/Documents/2021-Report-Card-Glossary-Terms.pdf"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illinoisreportcard.com/"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isbe.net/Documents/2021-Report-Card-Glossary-Terms.pdf"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en.wikipedia.org/wiki/Venn_diagram"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isbe.net/Documents/2021-Report-Card-Glossary-Terms.pdf" TargetMode="External"/><Relationship Id="rId4" Type="http://schemas.openxmlformats.org/officeDocument/2006/relationships/hyperlink" Target="https://www.illinoisreportcard.com/"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illinoisreportcard.co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isbe.net/Documents/2021-Report-Card-Glossary-Terms.pdf"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latin typeface="+mn-lt"/>
                <a:ea typeface="+mn-ea"/>
                <a:cs typeface="+mn-cs"/>
              </a:rPr>
              <a:t>For the best results, use </a:t>
            </a:r>
            <a:r>
              <a:rPr lang="en-US" sz="1200" b="1" kern="1200" dirty="0">
                <a:solidFill>
                  <a:schemeClr val="tx1"/>
                </a:solidFill>
                <a:latin typeface="+mn-lt"/>
                <a:ea typeface="+mn-ea"/>
                <a:cs typeface="+mn-cs"/>
              </a:rPr>
              <a:t>high resolution</a:t>
            </a:r>
            <a:r>
              <a:rPr lang="en-US" sz="1200" kern="1200" dirty="0">
                <a:solidFill>
                  <a:schemeClr val="tx1"/>
                </a:solidFill>
                <a:latin typeface="+mn-lt"/>
                <a:ea typeface="+mn-ea"/>
                <a:cs typeface="+mn-cs"/>
              </a:rPr>
              <a:t> (300 </a:t>
            </a:r>
            <a:r>
              <a:rPr lang="en-US" sz="1200" kern="1200" dirty="0" err="1">
                <a:solidFill>
                  <a:schemeClr val="tx1"/>
                </a:solidFill>
                <a:latin typeface="+mn-lt"/>
                <a:ea typeface="+mn-ea"/>
                <a:cs typeface="+mn-cs"/>
              </a:rPr>
              <a:t>ppi</a:t>
            </a:r>
            <a:r>
              <a:rPr lang="en-US" sz="1200" kern="1200" dirty="0">
                <a:solidFill>
                  <a:schemeClr val="tx1"/>
                </a:solidFill>
                <a:latin typeface="+mn-lt"/>
                <a:ea typeface="+mn-ea"/>
                <a:cs typeface="+mn-cs"/>
              </a:rPr>
              <a:t>), </a:t>
            </a:r>
            <a:r>
              <a:rPr lang="en-US" sz="1200" b="1" i="1" kern="1200" dirty="0">
                <a:solidFill>
                  <a:schemeClr val="tx1"/>
                </a:solidFill>
                <a:latin typeface="+mn-lt"/>
                <a:ea typeface="+mn-ea"/>
                <a:cs typeface="+mn-cs"/>
              </a:rPr>
              <a:t>square </a:t>
            </a:r>
            <a:r>
              <a:rPr lang="en-US" sz="1200" kern="1200" dirty="0">
                <a:solidFill>
                  <a:schemeClr val="tx1"/>
                </a:solidFill>
                <a:latin typeface="+mn-lt"/>
                <a:ea typeface="+mn-ea"/>
                <a:cs typeface="+mn-cs"/>
              </a:rPr>
              <a:t>images or ones where the “action” is to the right of center. </a:t>
            </a:r>
            <a:br>
              <a:rPr lang="en-U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b="1" kern="1200" dirty="0">
                <a:solidFill>
                  <a:schemeClr val="tx1"/>
                </a:solidFill>
                <a:latin typeface="+mn-lt"/>
                <a:ea typeface="+mn-ea"/>
                <a:cs typeface="+mn-cs"/>
              </a:rPr>
              <a:t>Delete existing images </a:t>
            </a:r>
            <a:r>
              <a:rPr lang="en-US" sz="1200" kern="1200" dirty="0">
                <a:solidFill>
                  <a:schemeClr val="tx1"/>
                </a:solidFill>
                <a:latin typeface="+mn-lt"/>
                <a:ea typeface="+mn-ea"/>
                <a:cs typeface="+mn-cs"/>
              </a:rPr>
              <a:t>and reset the slide layout if needed, rather than replacing an existing image.</a:t>
            </a:r>
          </a:p>
          <a:p>
            <a:pPr marL="171450" indent="-171450">
              <a:buFont typeface="Arial" panose="020B0604020202020204" pitchFamily="34" charset="0"/>
              <a:buChar char="•"/>
            </a:pPr>
            <a:r>
              <a:rPr lang="en-US" sz="1200" b="1" kern="1200" dirty="0">
                <a:solidFill>
                  <a:schemeClr val="tx1"/>
                </a:solidFill>
                <a:latin typeface="+mn-lt"/>
                <a:ea typeface="+mn-ea"/>
                <a:cs typeface="+mn-cs"/>
              </a:rPr>
              <a:t>Insert a new image</a:t>
            </a:r>
            <a:r>
              <a:rPr lang="en-US" sz="1200" b="0" kern="1200" dirty="0">
                <a:solidFill>
                  <a:schemeClr val="tx1"/>
                </a:solidFill>
                <a:latin typeface="+mn-lt"/>
                <a:ea typeface="+mn-ea"/>
                <a:cs typeface="+mn-cs"/>
              </a:rPr>
              <a:t> </a:t>
            </a:r>
          </a:p>
          <a:p>
            <a:pPr marL="628650" lvl="1" indent="-171450">
              <a:buFont typeface="Arial" panose="020B0604020202020204" pitchFamily="34" charset="0"/>
              <a:buChar char="•"/>
            </a:pPr>
            <a:r>
              <a:rPr lang="en-US" sz="1200" b="0" kern="1200" dirty="0">
                <a:solidFill>
                  <a:schemeClr val="tx1"/>
                </a:solidFill>
                <a:latin typeface="+mn-lt"/>
                <a:ea typeface="+mn-ea"/>
                <a:cs typeface="+mn-cs"/>
              </a:rPr>
              <a:t>C</a:t>
            </a:r>
            <a:r>
              <a:rPr lang="en-US" sz="1200" kern="1200" dirty="0">
                <a:solidFill>
                  <a:schemeClr val="tx1"/>
                </a:solidFill>
                <a:latin typeface="+mn-lt"/>
                <a:ea typeface="+mn-ea"/>
                <a:cs typeface="+mn-cs"/>
              </a:rPr>
              <a:t>lick the picture icon in the center of an empty picture placeholder to open the </a:t>
            </a:r>
            <a:r>
              <a:rPr lang="en-US" sz="1200" i="1" kern="1200" dirty="0">
                <a:solidFill>
                  <a:schemeClr val="tx1"/>
                </a:solidFill>
                <a:latin typeface="+mn-lt"/>
                <a:ea typeface="+mn-ea"/>
                <a:cs typeface="+mn-cs"/>
              </a:rPr>
              <a:t>Insert Picture </a:t>
            </a:r>
            <a:r>
              <a:rPr lang="en-US" sz="1200" kern="1200" dirty="0">
                <a:solidFill>
                  <a:schemeClr val="tx1"/>
                </a:solidFill>
                <a:latin typeface="+mn-lt"/>
                <a:ea typeface="+mn-ea"/>
                <a:cs typeface="+mn-cs"/>
              </a:rPr>
              <a:t>dialog. </a:t>
            </a:r>
          </a:p>
          <a:p>
            <a:pPr marL="628650" lvl="1" indent="-171450">
              <a:buFont typeface="Arial" panose="020B0604020202020204" pitchFamily="34" charset="0"/>
              <a:buChar char="•"/>
            </a:pPr>
            <a:r>
              <a:rPr lang="en-US" sz="1200" kern="1200" dirty="0">
                <a:solidFill>
                  <a:schemeClr val="tx1"/>
                </a:solidFill>
                <a:latin typeface="+mn-lt"/>
                <a:ea typeface="+mn-ea"/>
                <a:cs typeface="+mn-cs"/>
              </a:rPr>
              <a:t>Navigate to the folder that contains the desired image, and </a:t>
            </a:r>
          </a:p>
          <a:p>
            <a:pPr marL="628650" lvl="1" indent="-171450">
              <a:buFont typeface="Arial" panose="020B0604020202020204" pitchFamily="34" charset="0"/>
              <a:buChar char="•"/>
            </a:pPr>
            <a:r>
              <a:rPr lang="en-US" sz="1200" kern="1200" dirty="0">
                <a:solidFill>
                  <a:schemeClr val="tx1"/>
                </a:solidFill>
                <a:latin typeface="+mn-lt"/>
                <a:ea typeface="+mn-ea"/>
                <a:cs typeface="+mn-cs"/>
              </a:rPr>
              <a:t>Double-click on the image. </a:t>
            </a:r>
          </a:p>
          <a:p>
            <a:pPr marL="628650" lvl="1" indent="-171450">
              <a:buFont typeface="Arial" panose="020B0604020202020204" pitchFamily="34" charset="0"/>
              <a:buChar char="•"/>
            </a:pPr>
            <a:r>
              <a:rPr lang="en-US" sz="1200" kern="1200" dirty="0">
                <a:solidFill>
                  <a:schemeClr val="tx1"/>
                </a:solidFill>
                <a:latin typeface="+mn-lt"/>
                <a:ea typeface="+mn-ea"/>
                <a:cs typeface="+mn-cs"/>
              </a:rPr>
              <a:t>If the placeholder becomes an oval, click on the </a:t>
            </a:r>
            <a:r>
              <a:rPr lang="en-US" sz="1200" i="1" kern="1200" dirty="0">
                <a:solidFill>
                  <a:schemeClr val="tx1"/>
                </a:solidFill>
                <a:latin typeface="+mn-lt"/>
                <a:ea typeface="+mn-ea"/>
                <a:cs typeface="+mn-cs"/>
              </a:rPr>
              <a:t>Reset</a:t>
            </a:r>
            <a:r>
              <a:rPr lang="en-US" sz="1200" kern="1200" dirty="0">
                <a:solidFill>
                  <a:schemeClr val="tx1"/>
                </a:solidFill>
                <a:latin typeface="+mn-lt"/>
                <a:ea typeface="+mn-ea"/>
                <a:cs typeface="+mn-cs"/>
              </a:rPr>
              <a:t> icon in the </a:t>
            </a:r>
            <a:r>
              <a:rPr lang="en-US" sz="1200" i="1" kern="1200" dirty="0">
                <a:solidFill>
                  <a:schemeClr val="tx1"/>
                </a:solidFill>
                <a:latin typeface="+mn-lt"/>
                <a:ea typeface="+mn-ea"/>
                <a:cs typeface="+mn-cs"/>
              </a:rPr>
              <a:t>Slides</a:t>
            </a:r>
            <a:r>
              <a:rPr lang="en-US" sz="1200" kern="1200" dirty="0">
                <a:solidFill>
                  <a:schemeClr val="tx1"/>
                </a:solidFill>
                <a:latin typeface="+mn-lt"/>
                <a:ea typeface="+mn-ea"/>
                <a:cs typeface="+mn-cs"/>
              </a:rPr>
              <a:t> group of the </a:t>
            </a:r>
            <a:r>
              <a:rPr lang="en-US" sz="1200" i="1" kern="1200" dirty="0">
                <a:solidFill>
                  <a:schemeClr val="tx1"/>
                </a:solidFill>
                <a:latin typeface="+mn-lt"/>
                <a:ea typeface="+mn-ea"/>
                <a:cs typeface="+mn-cs"/>
              </a:rPr>
              <a:t>Home</a:t>
            </a:r>
            <a:r>
              <a:rPr lang="en-US" sz="1200" kern="1200" dirty="0">
                <a:solidFill>
                  <a:schemeClr val="tx1"/>
                </a:solidFill>
                <a:latin typeface="+mn-lt"/>
                <a:ea typeface="+mn-ea"/>
                <a:cs typeface="+mn-cs"/>
              </a:rPr>
              <a:t> menu.</a:t>
            </a:r>
            <a:br>
              <a:rPr lang="en-U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pPr marL="171450" indent="-171450">
              <a:buFont typeface="Arial" panose="020B0604020202020204" pitchFamily="34" charset="0"/>
              <a:buChar char="•"/>
            </a:pPr>
            <a:r>
              <a:rPr lang="en-US" sz="1200" b="1" kern="1200" dirty="0">
                <a:solidFill>
                  <a:schemeClr val="tx1"/>
                </a:solidFill>
                <a:latin typeface="+mn-lt"/>
                <a:ea typeface="+mn-ea"/>
                <a:cs typeface="+mn-cs"/>
              </a:rPr>
              <a:t>To zoom in </a:t>
            </a:r>
            <a:r>
              <a:rPr lang="en-US" sz="1200" kern="1200" dirty="0">
                <a:solidFill>
                  <a:schemeClr val="tx1"/>
                </a:solidFill>
                <a:latin typeface="+mn-lt"/>
                <a:ea typeface="+mn-ea"/>
                <a:cs typeface="+mn-cs"/>
              </a:rPr>
              <a:t>on another portion of the image</a:t>
            </a:r>
          </a:p>
          <a:p>
            <a:pPr marL="628650" lvl="1" indent="-171450">
              <a:buFont typeface="Arial" panose="020B0604020202020204" pitchFamily="34" charset="0"/>
              <a:buChar char="•"/>
            </a:pPr>
            <a:r>
              <a:rPr lang="en-US" sz="1200" kern="1200" dirty="0">
                <a:solidFill>
                  <a:schemeClr val="tx1"/>
                </a:solidFill>
                <a:latin typeface="+mn-lt"/>
                <a:ea typeface="+mn-ea"/>
                <a:cs typeface="+mn-cs"/>
              </a:rPr>
              <a:t>Right click on the image and choose Crop from the context menu. </a:t>
            </a:r>
          </a:p>
          <a:p>
            <a:pPr marL="628650" lvl="1" indent="-171450">
              <a:buFont typeface="Arial" panose="020B0604020202020204" pitchFamily="34" charset="0"/>
              <a:buChar char="•"/>
            </a:pPr>
            <a:r>
              <a:rPr lang="en-US" sz="1200" kern="1200" dirty="0">
                <a:solidFill>
                  <a:schemeClr val="tx1"/>
                </a:solidFill>
                <a:latin typeface="+mn-lt"/>
                <a:ea typeface="+mn-ea"/>
                <a:cs typeface="+mn-cs"/>
              </a:rPr>
              <a:t>Zoom out the slide view so that the entire image, especially the white "handles" at the corners of the image, is visible in the main PPT window.</a:t>
            </a:r>
          </a:p>
          <a:p>
            <a:pPr marL="628650" lvl="1" indent="-171450">
              <a:buFont typeface="Arial" panose="020B0604020202020204" pitchFamily="34" charset="0"/>
              <a:buChar char="•"/>
            </a:pPr>
            <a:r>
              <a:rPr lang="en-US" sz="1200" kern="1200" dirty="0">
                <a:solidFill>
                  <a:schemeClr val="tx1"/>
                </a:solidFill>
                <a:latin typeface="+mn-lt"/>
                <a:ea typeface="+mn-ea"/>
                <a:cs typeface="+mn-cs"/>
              </a:rPr>
              <a:t>With the mouse, click and drag one of the handles to resize the image. </a:t>
            </a:r>
            <a:br>
              <a:rPr lang="en-U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pPr marL="171450" lvl="0" indent="-171450">
              <a:buFont typeface="Arial" panose="020B0604020202020204" pitchFamily="34" charset="0"/>
              <a:buChar char="•"/>
            </a:pPr>
            <a:r>
              <a:rPr lang="en-US" sz="1200" b="1" kern="1200" dirty="0">
                <a:solidFill>
                  <a:schemeClr val="tx1"/>
                </a:solidFill>
                <a:latin typeface="+mn-lt"/>
                <a:ea typeface="+mn-ea"/>
                <a:cs typeface="+mn-cs"/>
              </a:rPr>
              <a:t>To shift the focal point </a:t>
            </a:r>
            <a:r>
              <a:rPr lang="en-US" sz="1200" kern="1200" dirty="0">
                <a:solidFill>
                  <a:schemeClr val="tx1"/>
                </a:solidFill>
                <a:latin typeface="+mn-lt"/>
                <a:ea typeface="+mn-ea"/>
                <a:cs typeface="+mn-cs"/>
              </a:rPr>
              <a:t>of an image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latin typeface="+mn-lt"/>
                <a:ea typeface="+mn-ea"/>
                <a:cs typeface="+mn-cs"/>
              </a:rPr>
              <a:t>Right click on the image and choose Crop from the context menu. </a:t>
            </a:r>
          </a:p>
          <a:p>
            <a:pPr marL="628650" lvl="1" indent="-171450">
              <a:buFont typeface="Arial" panose="020B0604020202020204" pitchFamily="34" charset="0"/>
              <a:buChar char="•"/>
            </a:pPr>
            <a:r>
              <a:rPr lang="en-US" sz="1200" kern="1200" dirty="0">
                <a:solidFill>
                  <a:schemeClr val="tx1"/>
                </a:solidFill>
                <a:latin typeface="+mn-lt"/>
                <a:ea typeface="+mn-ea"/>
                <a:cs typeface="+mn-cs"/>
              </a:rPr>
              <a:t>When the mouse pointer is a four-headed arrow, click and drag the image to a new position.</a:t>
            </a:r>
            <a:br>
              <a:rPr lang="en-US" sz="1200" kern="1200" dirty="0">
                <a:solidFill>
                  <a:schemeClr val="tx1"/>
                </a:solidFill>
                <a:latin typeface="+mn-lt"/>
                <a:ea typeface="+mn-ea"/>
                <a:cs typeface="+mn-cs"/>
              </a:rPr>
            </a:b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 image on this slide is only to assess final appearance and placement </a:t>
            </a:r>
            <a:r>
              <a:rPr lang="en-US" sz="1200" b="1" kern="1200" dirty="0">
                <a:solidFill>
                  <a:schemeClr val="tx1"/>
                </a:solidFill>
                <a:latin typeface="+mn-lt"/>
                <a:ea typeface="+mn-ea"/>
                <a:cs typeface="+mn-cs"/>
              </a:rPr>
              <a:t>and must be replaced</a:t>
            </a:r>
            <a:r>
              <a:rPr lang="en-US" sz="1200" kern="1200" dirty="0">
                <a:solidFill>
                  <a:schemeClr val="tx1"/>
                </a:solidFill>
                <a:latin typeface="+mn-lt"/>
                <a:ea typeface="+mn-ea"/>
                <a:cs typeface="+mn-cs"/>
              </a:rPr>
              <a:t>.</a:t>
            </a:r>
            <a:r>
              <a:rPr lang="en-US" dirty="0"/>
              <a:t> </a:t>
            </a:r>
            <a:endParaRPr lang="en-US" sz="1200" kern="1200" dirty="0">
              <a:solidFill>
                <a:schemeClr val="tx1"/>
              </a:solidFill>
              <a:latin typeface="+mn-lt"/>
              <a:ea typeface="Calibri"/>
              <a:cs typeface="Calibri"/>
            </a:endParaRPr>
          </a:p>
        </p:txBody>
      </p:sp>
      <p:sp>
        <p:nvSpPr>
          <p:cNvPr id="4" name="Slide Number Placeholder 3"/>
          <p:cNvSpPr>
            <a:spLocks noGrp="1"/>
          </p:cNvSpPr>
          <p:nvPr>
            <p:ph type="sldNum" sz="quarter" idx="5"/>
          </p:nvPr>
        </p:nvSpPr>
        <p:spPr/>
        <p:txBody>
          <a:bodyPr/>
          <a:lstStyle/>
          <a:p>
            <a:fld id="{5ED5B1B5-FE79-194A-B044-878094A079E9}" type="slidenum">
              <a:rPr lang="en-US" smtClean="0"/>
              <a:t>1</a:t>
            </a:fld>
            <a:endParaRPr lang="en-US"/>
          </a:p>
        </p:txBody>
      </p:sp>
    </p:spTree>
    <p:extLst>
      <p:ext uri="{BB962C8B-B14F-4D97-AF65-F5344CB8AC3E}">
        <p14:creationId xmlns:p14="http://schemas.microsoft.com/office/powerpoint/2010/main" val="150489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marL="0" marR="0" lvl="0" indent="0" algn="l" defTabSz="930999" rtl="0" eaLnBrk="1" fontAlgn="auto" latinLnBrk="0" hangingPunct="1">
              <a:lnSpc>
                <a:spcPct val="90000"/>
              </a:lnSpc>
              <a:spcBef>
                <a:spcPts val="0"/>
              </a:spcBef>
              <a:spcAft>
                <a:spcPts val="0"/>
              </a:spcAft>
              <a:buClrTx/>
              <a:buSzTx/>
              <a:buFontTx/>
              <a:buNone/>
              <a:tabLst/>
              <a:defRPr/>
            </a:pPr>
            <a:r>
              <a:rPr lang="en-US" b="1"/>
              <a:t>Slide contains a sample graphic. Please update with graphic specific to your district.</a:t>
            </a:r>
          </a:p>
          <a:p>
            <a:pPr defTabSz="930999">
              <a:lnSpc>
                <a:spcPct val="90000"/>
              </a:lnSpc>
              <a:defRPr/>
            </a:pPr>
            <a:endParaRPr lang="en-US" b="1"/>
          </a:p>
          <a:p>
            <a:pPr defTabSz="930999">
              <a:lnSpc>
                <a:spcPct val="90000"/>
              </a:lnSpc>
              <a:defRPr/>
            </a:pPr>
            <a:r>
              <a:rPr lang="en-US" b="1"/>
              <a:t>Slide(s) should provide detailed information, such as:</a:t>
            </a:r>
          </a:p>
          <a:p>
            <a:pPr defTabSz="930999">
              <a:lnSpc>
                <a:spcPct val="90000"/>
              </a:lnSpc>
              <a:defRPr/>
            </a:pPr>
            <a:r>
              <a:rPr lang="en-US"/>
              <a:t>Student enrollment, racial/ethnic diversity, low-income percentages, IEP percentages, homeless percentages, EL percentages, student attendance and mobility rates, chronic absenteeism and dropout rates, and chronically truant students. </a:t>
            </a:r>
            <a:br>
              <a:rPr lang="en-US"/>
            </a:br>
            <a:br>
              <a:rPr lang="en-US"/>
            </a:br>
            <a:r>
              <a:rPr lang="en-US" b="1"/>
              <a:t>Helpful hints:</a:t>
            </a:r>
          </a:p>
          <a:p>
            <a:pPr defTabSz="930999">
              <a:lnSpc>
                <a:spcPct val="90000"/>
              </a:lnSpc>
              <a:defRPr/>
            </a:pPr>
            <a:r>
              <a:rPr lang="en-US"/>
              <a:t>Think about the trends or changes that are important for the audience to learn.</a:t>
            </a:r>
          </a:p>
          <a:p>
            <a:pPr>
              <a:lnSpc>
                <a:spcPct val="90000"/>
              </a:lnSpc>
            </a:pPr>
            <a:endParaRPr lang="en-US"/>
          </a:p>
          <a:p>
            <a:pPr>
              <a:lnSpc>
                <a:spcPct val="90000"/>
              </a:lnSpc>
            </a:pPr>
            <a:r>
              <a:rPr lang="en-US"/>
              <a:t>“Student Attendance Rate is a weighted measure of the number of days a student is present relative to the total number of potential attendance days” (ISBE, 2021).</a:t>
            </a:r>
          </a:p>
          <a:p>
            <a:pPr>
              <a:lnSpc>
                <a:spcPct val="90000"/>
              </a:lnSpc>
            </a:pPr>
            <a:endParaRPr lang="en-US"/>
          </a:p>
          <a:p>
            <a:pPr>
              <a:lnSpc>
                <a:spcPct val="90000"/>
              </a:lnSpc>
            </a:pPr>
            <a:r>
              <a:rPr lang="en-US"/>
              <a:t>“Student Enrollment is the total student enrollment in the school and district as of October 1 of the current school year. District-level enrollment includes students attending a school in the district and students placed in private schools by the district and funded by the district. This number does not include: 1. Students given vouchers to attend private schools. 2. Students placed by their parents in private schools whose tuition is paid for by their parents, but who receive special education services from their home district. 3. Students who do not attend a public school for at least 50 percent of the day” (ISBE, 2021).</a:t>
            </a:r>
          </a:p>
          <a:p>
            <a:pPr>
              <a:lnSpc>
                <a:spcPct val="90000"/>
              </a:lnSpc>
            </a:pPr>
            <a:endParaRPr lang="en-US"/>
          </a:p>
          <a:p>
            <a:pPr>
              <a:lnSpc>
                <a:spcPct val="90000"/>
              </a:lnSpc>
            </a:pPr>
            <a:r>
              <a:rPr lang="en-US"/>
              <a:t>“A school’s student mobility rate is the percentage of students who experienced at least one transfer in or out of the school between the first day of October and the last school day of the year, not including graduates” (Illinois Report Card, 2022).</a:t>
            </a:r>
          </a:p>
          <a:p>
            <a:pPr>
              <a:lnSpc>
                <a:spcPct val="90000"/>
              </a:lnSpc>
            </a:pPr>
            <a:endParaRPr lang="en-US"/>
          </a:p>
          <a:p>
            <a:pPr>
              <a:lnSpc>
                <a:spcPct val="90000"/>
              </a:lnSpc>
            </a:pPr>
            <a:r>
              <a:rPr lang="en-US"/>
              <a:t>Consider clearly portraying student subgroup data for the audience.</a:t>
            </a:r>
          </a:p>
          <a:p>
            <a:pPr>
              <a:lnSpc>
                <a:spcPct val="90000"/>
              </a:lnSpc>
            </a:pPr>
            <a:r>
              <a:rPr lang="en-US"/>
              <a:t>Consider illustrating how some students may be identified in multiple subgroup populations, such as low-income category and in EL or IEP category, (e.g., a VENN diagram). </a:t>
            </a:r>
            <a:r>
              <a:rPr lang="en-US">
                <a:hlinkClick r:id="rId3"/>
              </a:rPr>
              <a:t>https://en.wikipedia.org/wiki/Venn_diagram</a:t>
            </a:r>
            <a:endParaRPr lang="en-US"/>
          </a:p>
          <a:p>
            <a:pPr>
              <a:lnSpc>
                <a:spcPct val="90000"/>
              </a:lnSpc>
              <a:spcBef>
                <a:spcPts val="621"/>
              </a:spcBef>
            </a:pPr>
            <a:endParaRPr lang="en-US" b="1"/>
          </a:p>
          <a:p>
            <a:pPr>
              <a:lnSpc>
                <a:spcPct val="90000"/>
              </a:lnSpc>
              <a:spcBef>
                <a:spcPts val="621"/>
              </a:spcBef>
            </a:pPr>
            <a:r>
              <a:rPr lang="en-US" b="1"/>
              <a:t>Questions to consider addressing:</a:t>
            </a:r>
          </a:p>
          <a:p>
            <a:pPr>
              <a:lnSpc>
                <a:spcPct val="90000"/>
              </a:lnSpc>
            </a:pPr>
            <a:r>
              <a:rPr lang="en-US"/>
              <a:t>Have our student enrollment or graduation rates changed significantly in recent years, and, if so, why?</a:t>
            </a:r>
          </a:p>
          <a:p>
            <a:pPr>
              <a:lnSpc>
                <a:spcPct val="90000"/>
              </a:lnSpc>
            </a:pPr>
            <a:r>
              <a:rPr lang="en-US"/>
              <a:t>Are our student demographics changing significantly, and what does that mean for our school?</a:t>
            </a:r>
          </a:p>
          <a:p>
            <a:pPr marL="0" marR="0" lvl="0" indent="0" algn="l" defTabSz="898908" rtl="0" eaLnBrk="1" fontAlgn="auto" latinLnBrk="0" hangingPunct="1">
              <a:lnSpc>
                <a:spcPct val="90000"/>
              </a:lnSpc>
              <a:spcBef>
                <a:spcPts val="0"/>
              </a:spcBef>
              <a:spcAft>
                <a:spcPts val="0"/>
              </a:spcAft>
              <a:buClrTx/>
              <a:buSzTx/>
              <a:buFontTx/>
              <a:buNone/>
              <a:tabLst/>
              <a:defRPr/>
            </a:pPr>
            <a:r>
              <a:rPr lang="en-US"/>
              <a:t>How can the impacts of COVID-19 be incorporated?</a:t>
            </a:r>
          </a:p>
          <a:p>
            <a:pPr>
              <a:lnSpc>
                <a:spcPct val="90000"/>
              </a:lnSpc>
            </a:pPr>
            <a:endParaRPr lang="en-US"/>
          </a:p>
          <a:p>
            <a:pPr>
              <a:lnSpc>
                <a:spcPct val="90000"/>
              </a:lnSpc>
              <a:spcBef>
                <a:spcPts val="621"/>
              </a:spcBef>
            </a:pPr>
            <a:r>
              <a:rPr lang="en-US" b="1"/>
              <a:t>Resource links:</a:t>
            </a:r>
          </a:p>
          <a:p>
            <a:pPr defTabSz="930999">
              <a:lnSpc>
                <a:spcPct val="90000"/>
              </a:lnSpc>
              <a:defRPr/>
            </a:pPr>
            <a:r>
              <a:rPr lang="en-US"/>
              <a:t>Illinois Report Card: </a:t>
            </a:r>
            <a:r>
              <a:rPr lang="en-US">
                <a:hlinkClick r:id="rId4"/>
              </a:rPr>
              <a:t>https://www.illinoisreportcard.com/</a:t>
            </a:r>
            <a:endParaRPr lang="en-US"/>
          </a:p>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https://www.isbe.net/Documents/2021-Report-Card-Glossary-Terms.pdf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7" name="Footer Placeholder 4">
            <a:extLst>
              <a:ext uri="{FF2B5EF4-FFF2-40B4-BE49-F238E27FC236}">
                <a16:creationId xmlns:a16="http://schemas.microsoft.com/office/drawing/2014/main" id="{5A422374-8CCD-4D0F-9C28-5A16DFA292B4}"/>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11F89975-CE6A-491A-89FA-434F92AFDF48}"/>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128840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4" y="1467032"/>
            <a:ext cx="6653792" cy="7652452"/>
          </a:xfrm>
          <a:prstGeom prst="rect">
            <a:avLst/>
          </a:prstGeom>
        </p:spPr>
        <p:txBody>
          <a:bodyPr/>
          <a:lstStyle/>
          <a:p>
            <a:pPr algn="l">
              <a:lnSpc>
                <a:spcPct val="85000"/>
              </a:lnSpc>
            </a:pPr>
            <a:r>
              <a:rPr lang="en-US" sz="1000" b="1"/>
              <a:t>Slide(s) should provide detailed information, such as:</a:t>
            </a:r>
          </a:p>
          <a:p>
            <a:pPr algn="l">
              <a:lnSpc>
                <a:spcPct val="85000"/>
              </a:lnSpc>
            </a:pPr>
            <a:r>
              <a:rPr lang="en-US" sz="1000" b="0"/>
              <a:t>A brief explanation of the tier designation for the district and schools, and how these designations were determined by the Illinois State Board of Education. </a:t>
            </a:r>
          </a:p>
          <a:p>
            <a:pPr algn="l">
              <a:lnSpc>
                <a:spcPct val="85000"/>
              </a:lnSpc>
            </a:pPr>
            <a:endParaRPr lang="en-US" sz="1000" b="0"/>
          </a:p>
          <a:p>
            <a:pPr marL="0" marR="0" lvl="0" indent="0" algn="l" defTabSz="914400" rtl="0" eaLnBrk="1" fontAlgn="auto" latinLnBrk="0" hangingPunct="1">
              <a:lnSpc>
                <a:spcPct val="85000"/>
              </a:lnSpc>
              <a:spcBef>
                <a:spcPts val="0"/>
              </a:spcBef>
              <a:spcAft>
                <a:spcPts val="0"/>
              </a:spcAft>
              <a:buClrTx/>
              <a:buSzTx/>
              <a:buFontTx/>
              <a:buNone/>
              <a:tabLst/>
              <a:defRPr/>
            </a:pPr>
            <a:r>
              <a:rPr lang="en-US" sz="1000" b="1"/>
              <a:t>NOTE: </a:t>
            </a:r>
            <a:r>
              <a:rPr lang="en-US" sz="1000" b="0"/>
              <a:t>The requirement to issue summative designations was waived in 2020 and 2021 due to COVID-19. The U.S. Department of Education is requiring that new annual summative designations be issued again in 2022. The updated plan for issuing summative designations can be found here: </a:t>
            </a:r>
            <a:r>
              <a:rPr lang="en-US"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https://www.isbe.net/Documents/2022-ESSA-Amendment-Executive-Summary.pdf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a:lnSpc>
                <a:spcPct val="85000"/>
              </a:lnSpc>
            </a:pPr>
            <a:endParaRPr lang="en-US" sz="1000"/>
          </a:p>
          <a:p>
            <a:pPr>
              <a:lnSpc>
                <a:spcPct val="85000"/>
              </a:lnSpc>
            </a:pPr>
            <a:r>
              <a:rPr lang="en-US" sz="1000" b="1"/>
              <a:t>Questions to consider addressing:</a:t>
            </a:r>
          </a:p>
          <a:p>
            <a:pPr>
              <a:lnSpc>
                <a:spcPct val="85000"/>
              </a:lnSpc>
            </a:pPr>
            <a:r>
              <a:rPr lang="en-US" sz="1000"/>
              <a:t>If appropriate, why specifically has the designation improved or declined from last year? </a:t>
            </a:r>
          </a:p>
          <a:p>
            <a:pPr>
              <a:lnSpc>
                <a:spcPct val="85000"/>
              </a:lnSpc>
            </a:pPr>
            <a:r>
              <a:rPr lang="en-US" sz="1000"/>
              <a:t>What specifically made us improve/decline? (If subgroup-related, clarify and provide statistics.)</a:t>
            </a:r>
          </a:p>
          <a:p>
            <a:pPr>
              <a:lnSpc>
                <a:spcPct val="85000"/>
              </a:lnSpc>
            </a:pPr>
            <a:r>
              <a:rPr lang="en-US" sz="1000"/>
              <a:t>What funding implications are associated with this change?</a:t>
            </a:r>
          </a:p>
          <a:p>
            <a:pPr>
              <a:lnSpc>
                <a:spcPct val="85000"/>
              </a:lnSpc>
            </a:pPr>
            <a:r>
              <a:rPr lang="en-US" sz="1000"/>
              <a:t>What are the criteria for determining the designation from ISBE?</a:t>
            </a:r>
          </a:p>
          <a:p>
            <a:pPr>
              <a:lnSpc>
                <a:spcPct val="85000"/>
              </a:lnSpc>
            </a:pPr>
            <a:r>
              <a:rPr lang="en-US" sz="1000"/>
              <a:t>How many schools in the state (or local area) are in the same category as our district or school?</a:t>
            </a:r>
          </a:p>
          <a:p>
            <a:pPr marL="0" marR="0" lvl="0" indent="0" algn="l" defTabSz="898908" rtl="0" eaLnBrk="1" fontAlgn="auto" latinLnBrk="0" hangingPunct="1">
              <a:lnSpc>
                <a:spcPct val="85000"/>
              </a:lnSpc>
              <a:spcBef>
                <a:spcPts val="0"/>
              </a:spcBef>
              <a:spcAft>
                <a:spcPts val="0"/>
              </a:spcAft>
              <a:buClrTx/>
              <a:buSzTx/>
              <a:buFontTx/>
              <a:buNone/>
              <a:tabLst/>
              <a:defRPr/>
            </a:pPr>
            <a:r>
              <a:rPr lang="en-US" sz="1000"/>
              <a:t>How can the impacts of COVID-19 be incorporated?</a:t>
            </a:r>
          </a:p>
          <a:p>
            <a:pPr>
              <a:lnSpc>
                <a:spcPct val="85000"/>
              </a:lnSpc>
            </a:pPr>
            <a:endParaRPr lang="en-US" sz="1000"/>
          </a:p>
          <a:p>
            <a:pPr>
              <a:lnSpc>
                <a:spcPct val="85000"/>
              </a:lnSpc>
            </a:pPr>
            <a:r>
              <a:rPr lang="en-US" sz="1000" b="1"/>
              <a:t>Resource links:</a:t>
            </a:r>
          </a:p>
          <a:p>
            <a:pPr defTabSz="930999">
              <a:lnSpc>
                <a:spcPct val="85000"/>
              </a:lnSpc>
              <a:spcBef>
                <a:spcPts val="207"/>
              </a:spcBef>
              <a:defRPr/>
            </a:pPr>
            <a:r>
              <a:rPr lang="en-US" sz="1000"/>
              <a:t>Illinois Report Card: </a:t>
            </a:r>
            <a:r>
              <a:rPr lang="en-US" sz="1000">
                <a:hlinkClick r:id="rId4"/>
              </a:rPr>
              <a:t>https://www.illinoisreportcard.com/</a:t>
            </a:r>
            <a:endParaRPr lang="en-US" sz="1000"/>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https://www.isbe.net/Documents/2021-Report-Card-Glossary-Terms.pdf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30999" rtl="0" eaLnBrk="1" fontAlgn="auto" latinLnBrk="0" hangingPunct="1">
              <a:lnSpc>
                <a:spcPct val="90000"/>
              </a:lnSpc>
              <a:spcBef>
                <a:spcPts val="0"/>
              </a:spcBef>
              <a:spcAft>
                <a:spcPts val="0"/>
              </a:spcAft>
              <a:buClrTx/>
              <a:buSzTx/>
              <a:buFontTx/>
              <a:buNone/>
              <a:tabLst/>
              <a:defRPr/>
            </a:pPr>
            <a:r>
              <a:rPr lang="en-US" sz="1000">
                <a:effectLst/>
                <a:latin typeface="Calibri" panose="020F0502020204030204" pitchFamily="34" charset="0"/>
                <a:ea typeface="Calibri" panose="020F0502020204030204" pitchFamily="34" charset="0"/>
                <a:cs typeface="Times New Roman" panose="02020603050405020304" pitchFamily="18" charset="0"/>
              </a:rPr>
              <a:t>ISBE Summative Designations: </a:t>
            </a:r>
            <a:r>
              <a:rPr lang="en-US"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rPr>
              <a:t>https://www.isbe.net/Documents/Illinois_ESSA_State_Plan_one-pager.pdf#search=essa%20designations</a:t>
            </a:r>
            <a:r>
              <a:rPr lang="en-US" sz="1000"/>
              <a:t> </a:t>
            </a:r>
          </a:p>
          <a:p>
            <a:pPr>
              <a:lnSpc>
                <a:spcPct val="80000"/>
              </a:lnSpc>
            </a:pPr>
            <a:endParaRPr lang="en-US"/>
          </a:p>
        </p:txBody>
      </p:sp>
      <p:sp>
        <p:nvSpPr>
          <p:cNvPr id="7" name="Footer Placeholder 4">
            <a:extLst>
              <a:ext uri="{FF2B5EF4-FFF2-40B4-BE49-F238E27FC236}">
                <a16:creationId xmlns:a16="http://schemas.microsoft.com/office/drawing/2014/main" id="{BE91011D-6AC6-44DF-B76B-A5CF7B9089D0}"/>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EC0BBA32-CAEC-4617-BF4B-5C2462A621E2}"/>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12337893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1480131"/>
            <a:ext cx="6604822" cy="7625688"/>
          </a:xfrm>
          <a:prstGeom prst="rect">
            <a:avLst/>
          </a:prstGeom>
        </p:spPr>
        <p:txBody>
          <a:bodyPr/>
          <a:lstStyle/>
          <a:p>
            <a:pPr algn="l">
              <a:lnSpc>
                <a:spcPct val="85000"/>
              </a:lnSpc>
            </a:pPr>
            <a:r>
              <a:rPr lang="en-US" sz="1000" b="1"/>
              <a:t>Slide(s) should provide detailed information, such as:</a:t>
            </a:r>
          </a:p>
          <a:p>
            <a:pPr algn="l">
              <a:lnSpc>
                <a:spcPct val="85000"/>
              </a:lnSpc>
            </a:pPr>
            <a:r>
              <a:rPr lang="en-US" sz="1000"/>
              <a:t>A historical trend of district and school designations from ISBE to show performance of the district and school over a select period of time.</a:t>
            </a:r>
          </a:p>
          <a:p>
            <a:pPr algn="l">
              <a:lnSpc>
                <a:spcPct val="85000"/>
              </a:lnSpc>
            </a:pPr>
            <a:endParaRPr lang="en-US" sz="1000"/>
          </a:p>
          <a:p>
            <a:pPr marL="0" marR="0" lvl="0" indent="0" algn="l" defTabSz="898908" rtl="0" eaLnBrk="1" fontAlgn="auto" latinLnBrk="0" hangingPunct="1">
              <a:lnSpc>
                <a:spcPct val="85000"/>
              </a:lnSpc>
              <a:spcBef>
                <a:spcPts val="0"/>
              </a:spcBef>
              <a:spcAft>
                <a:spcPts val="0"/>
              </a:spcAft>
              <a:buClrTx/>
              <a:buSzTx/>
              <a:buFontTx/>
              <a:buNone/>
              <a:tabLst/>
              <a:defRPr/>
            </a:pPr>
            <a:r>
              <a:rPr lang="en-US" sz="1000" b="1"/>
              <a:t>NOTE: </a:t>
            </a:r>
            <a:r>
              <a:rPr lang="en-US" sz="1000" b="0"/>
              <a:t>The requirement to issue summative designations was waived in 2020 and 2021 due to COVID-19. The U.S. Department of Education is requiring that new annual summative designations be issued again in 2022. The updated plan for issuing summative designations can be found here: </a:t>
            </a:r>
            <a:r>
              <a:rPr lang="en-US"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https://www.isbe.net/Documents/2022-ESSA-Amendment-Executive-Summary.pdf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85000"/>
              </a:lnSpc>
            </a:pPr>
            <a:endParaRPr lang="en-US" sz="1000"/>
          </a:p>
          <a:p>
            <a:pPr algn="l">
              <a:lnSpc>
                <a:spcPct val="85000"/>
              </a:lnSpc>
            </a:pPr>
            <a:r>
              <a:rPr lang="en-US" sz="1000" b="1"/>
              <a:t>Helpful hints:</a:t>
            </a:r>
          </a:p>
          <a:p>
            <a:pPr defTabSz="930999">
              <a:lnSpc>
                <a:spcPct val="85000"/>
              </a:lnSpc>
              <a:defRPr/>
            </a:pPr>
            <a:r>
              <a:rPr lang="en-US" sz="1000" spc="-21"/>
              <a:t>Think about whether there are any academic or social-emotional initiatives that impact these tier designation trends.</a:t>
            </a:r>
          </a:p>
          <a:p>
            <a:pPr>
              <a:lnSpc>
                <a:spcPct val="85000"/>
              </a:lnSpc>
            </a:pPr>
            <a:endParaRPr lang="en-US" sz="600"/>
          </a:p>
          <a:p>
            <a:pPr>
              <a:lnSpc>
                <a:spcPct val="85000"/>
              </a:lnSpc>
            </a:pPr>
            <a:r>
              <a:rPr lang="en-US" sz="1000" b="1"/>
              <a:t>Questions to consider addressing:</a:t>
            </a:r>
          </a:p>
          <a:p>
            <a:pPr>
              <a:lnSpc>
                <a:spcPct val="85000"/>
              </a:lnSpc>
            </a:pPr>
            <a:r>
              <a:rPr lang="en-US" sz="1000"/>
              <a:t>If appropriate, why specifically has the designation improved or declined from last year? </a:t>
            </a:r>
          </a:p>
          <a:p>
            <a:pPr>
              <a:lnSpc>
                <a:spcPct val="85000"/>
              </a:lnSpc>
            </a:pPr>
            <a:r>
              <a:rPr lang="en-US" sz="1000"/>
              <a:t>What specifically made us improve/decline? </a:t>
            </a:r>
          </a:p>
          <a:p>
            <a:pPr>
              <a:lnSpc>
                <a:spcPct val="85000"/>
              </a:lnSpc>
            </a:pPr>
            <a:r>
              <a:rPr lang="en-US" sz="1000"/>
              <a:t>What funding implications are associated with this change?</a:t>
            </a:r>
          </a:p>
          <a:p>
            <a:pPr>
              <a:lnSpc>
                <a:spcPct val="85000"/>
              </a:lnSpc>
            </a:pPr>
            <a:r>
              <a:rPr lang="en-US" sz="1000"/>
              <a:t>How many schools in the state (or local area) are in the same category as our district or school?</a:t>
            </a:r>
          </a:p>
          <a:p>
            <a:pPr marL="0" marR="0" lvl="0" indent="0" algn="l" defTabSz="898908" rtl="0" eaLnBrk="1" fontAlgn="auto" latinLnBrk="0" hangingPunct="1">
              <a:lnSpc>
                <a:spcPct val="85000"/>
              </a:lnSpc>
              <a:spcBef>
                <a:spcPts val="0"/>
              </a:spcBef>
              <a:spcAft>
                <a:spcPts val="0"/>
              </a:spcAft>
              <a:buClrTx/>
              <a:buSzTx/>
              <a:buFontTx/>
              <a:buNone/>
              <a:tabLst/>
              <a:defRPr/>
            </a:pPr>
            <a:r>
              <a:rPr lang="en-US" sz="1000"/>
              <a:t>How can the impacts of COVID-19 be incorporated?</a:t>
            </a:r>
          </a:p>
          <a:p>
            <a:pPr>
              <a:lnSpc>
                <a:spcPct val="85000"/>
              </a:lnSpc>
            </a:pPr>
            <a:endParaRPr lang="en-US" sz="600"/>
          </a:p>
          <a:p>
            <a:pPr>
              <a:lnSpc>
                <a:spcPct val="85000"/>
              </a:lnSpc>
            </a:pPr>
            <a:r>
              <a:rPr lang="en-US" sz="1000" b="1"/>
              <a:t>Resource links:</a:t>
            </a:r>
          </a:p>
          <a:p>
            <a:pPr defTabSz="930999">
              <a:lnSpc>
                <a:spcPct val="85000"/>
              </a:lnSpc>
              <a:spcBef>
                <a:spcPts val="207"/>
              </a:spcBef>
              <a:defRPr/>
            </a:pPr>
            <a:r>
              <a:rPr lang="en-US" sz="800"/>
              <a:t>Illinois Report Card: </a:t>
            </a:r>
            <a:r>
              <a:rPr lang="en-US" sz="800">
                <a:hlinkClick r:id="rId4"/>
              </a:rPr>
              <a:t>https://www.illinoisreportcard.com/</a:t>
            </a:r>
            <a:endParaRPr lang="en-US" sz="800"/>
          </a:p>
          <a:p>
            <a:pPr marL="0" marR="0">
              <a:lnSpc>
                <a:spcPct val="107000"/>
              </a:lnSpc>
              <a:spcBef>
                <a:spcPts val="0"/>
              </a:spcBef>
              <a:spcAft>
                <a:spcPts val="0"/>
              </a:spcAft>
            </a:pPr>
            <a:r>
              <a:rPr lang="en-US" sz="10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0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https://www.isbe.net/Documents/2021-Report-Card-Glossary-Terms.pdf</a:t>
            </a:r>
            <a:endParaRPr lang="en-US" sz="10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66554" rtl="0" eaLnBrk="1" fontAlgn="auto" latinLnBrk="0" hangingPunct="1">
              <a:lnSpc>
                <a:spcPct val="80000"/>
              </a:lnSpc>
              <a:spcBef>
                <a:spcPts val="0"/>
              </a:spcBef>
              <a:spcAft>
                <a:spcPts val="0"/>
              </a:spcAft>
              <a:buClrTx/>
              <a:buSzTx/>
              <a:buFontTx/>
              <a:buNone/>
              <a:tabLst/>
              <a:defRPr/>
            </a:pPr>
            <a:r>
              <a:rPr lang="en-US" sz="800">
                <a:effectLst/>
                <a:latin typeface="Calibri" panose="020F0502020204030204" pitchFamily="34" charset="0"/>
                <a:ea typeface="Calibri" panose="020F0502020204030204" pitchFamily="34" charset="0"/>
                <a:cs typeface="Times New Roman" panose="02020603050405020304" pitchFamily="18" charset="0"/>
              </a:rPr>
              <a:t>ISBE Summative Designations: </a:t>
            </a:r>
            <a:r>
              <a:rPr lang="en-US" sz="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https://www.isbe.net/summative</a:t>
            </a:r>
            <a:endParaRPr lang="en-US" sz="800">
              <a:effectLst/>
              <a:latin typeface="Calibri" panose="020F0502020204030204" pitchFamily="34" charset="0"/>
              <a:ea typeface="Calibri" panose="020F0502020204030204" pitchFamily="34" charset="0"/>
              <a:cs typeface="Times New Roman" panose="02020603050405020304" pitchFamily="18" charset="0"/>
            </a:endParaRPr>
          </a:p>
          <a:p>
            <a:pPr defTabSz="966554">
              <a:lnSpc>
                <a:spcPct val="80000"/>
              </a:lnSpc>
              <a:defRPr/>
            </a:pPr>
            <a:endParaRPr lang="en-US">
              <a:solidFill>
                <a:prstClr val="black"/>
              </a:solidFill>
              <a:latin typeface="Calibri"/>
            </a:endParaRPr>
          </a:p>
          <a:p>
            <a:pPr>
              <a:lnSpc>
                <a:spcPct val="80000"/>
              </a:lnSpc>
            </a:pPr>
            <a:endParaRPr lang="en-US"/>
          </a:p>
        </p:txBody>
      </p:sp>
      <p:sp>
        <p:nvSpPr>
          <p:cNvPr id="7" name="Footer Placeholder 4">
            <a:extLst>
              <a:ext uri="{FF2B5EF4-FFF2-40B4-BE49-F238E27FC236}">
                <a16:creationId xmlns:a16="http://schemas.microsoft.com/office/drawing/2014/main" id="{498F82EE-E0FB-4E2A-83C9-B61B478D1CF7}"/>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9F449C8E-FEFF-4E4D-AC2C-13DD4E94AB6B}"/>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7364860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marL="0" marR="0" lvl="0" indent="0" algn="l" defTabSz="966554"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Slide contains a sample graphic. Please update with graphic specific to your district.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defTabSz="966554">
              <a:defRPr/>
            </a:pPr>
            <a:endParaRPr lang="en-US" sz="1200">
              <a:solidFill>
                <a:prstClr val="black"/>
              </a:solidFill>
              <a:latin typeface="Calibri"/>
            </a:endParaRPr>
          </a:p>
          <a:p>
            <a:pPr defTabSz="930999">
              <a:defRPr/>
            </a:pPr>
            <a:r>
              <a:rPr lang="en-US" b="1"/>
              <a:t>Slide(s) should provide detailed information, such as:</a:t>
            </a:r>
          </a:p>
          <a:p>
            <a:pPr algn="l"/>
            <a:r>
              <a:rPr lang="en-US"/>
              <a:t>A summary of the report card student achievement data for the district and schools.</a:t>
            </a:r>
          </a:p>
          <a:p>
            <a:pPr algn="l"/>
            <a:endParaRPr lang="en-US"/>
          </a:p>
          <a:p>
            <a:pPr algn="l"/>
            <a:r>
              <a:rPr lang="en-US" b="1"/>
              <a:t>Helpful hints:</a:t>
            </a:r>
          </a:p>
          <a:p>
            <a:r>
              <a:rPr lang="en-US"/>
              <a:t>Briefly demonstrate how the school district (as a whole) is performing academically. This is part of the overall description of the district and should not be omitted.</a:t>
            </a:r>
          </a:p>
          <a:p>
            <a:r>
              <a:rPr lang="en-US"/>
              <a:t>Consider mentioning the district’s improvement plans when talking about “reasons” for any improving/declining performance.</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Consider addressing how issues of equity are being addressed.</a:t>
            </a:r>
          </a:p>
          <a:p>
            <a:endParaRPr lang="en-US"/>
          </a:p>
          <a:p>
            <a:r>
              <a:rPr lang="en-US" b="1"/>
              <a:t>Questions to consider addressing:</a:t>
            </a:r>
          </a:p>
          <a:p>
            <a:r>
              <a:rPr lang="en-US"/>
              <a:t>How does our district’s performance compare with last year’s report card?</a:t>
            </a:r>
          </a:p>
          <a:p>
            <a:r>
              <a:rPr lang="en-US"/>
              <a:t>How does our district’s performance compare with the averages in the state?</a:t>
            </a:r>
          </a:p>
          <a:p>
            <a:r>
              <a:rPr lang="en-US"/>
              <a:t>How does our district’s performance compare with other local districts?</a:t>
            </a:r>
          </a:p>
          <a:p>
            <a:r>
              <a:rPr lang="en-US"/>
              <a:t>What are the primary reasons for us improving or declining?</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How can the impacts of COVID-19 be incorporated?</a:t>
            </a:r>
          </a:p>
          <a:p>
            <a:endParaRPr lang="en-US"/>
          </a:p>
          <a:p>
            <a:r>
              <a:rPr lang="en-US" b="1"/>
              <a:t>Resource links:</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Illinois Report Card: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https://www.illinoisreportcard.com/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https://www.isbe.net/Documents/2021-Report-Card-Glossary-Terms.pdf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a:effectLst/>
                <a:latin typeface="Calibri" panose="020F0502020204030204" pitchFamily="34" charset="0"/>
                <a:ea typeface="Calibri" panose="020F0502020204030204" pitchFamily="34" charset="0"/>
                <a:cs typeface="Times New Roman" panose="02020603050405020304" pitchFamily="18" charset="0"/>
              </a:rPr>
              <a:t>ISBE Summative Designations: </a:t>
            </a:r>
            <a:r>
              <a:rPr lang="en-US" sz="9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https://www.isbe.net/summative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7" name="Footer Placeholder 4">
            <a:extLst>
              <a:ext uri="{FF2B5EF4-FFF2-40B4-BE49-F238E27FC236}">
                <a16:creationId xmlns:a16="http://schemas.microsoft.com/office/drawing/2014/main" id="{46525E6D-713B-4E35-ADA3-C3737C27E5C9}"/>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E286E351-B36F-4150-B6BB-686DB3D1F1E1}"/>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3934066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marL="0" marR="0" lvl="0" indent="0" algn="l" defTabSz="966554"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Slide contains a sample graphic. Please update with graphic specific to your district.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defTabSz="966554">
              <a:defRPr/>
            </a:pPr>
            <a:endParaRPr lang="en-US" sz="1200">
              <a:solidFill>
                <a:prstClr val="black"/>
              </a:solidFill>
              <a:latin typeface="Calibri"/>
            </a:endParaRPr>
          </a:p>
          <a:p>
            <a:pPr defTabSz="930999">
              <a:defRPr/>
            </a:pPr>
            <a:r>
              <a:rPr lang="en-US" b="1"/>
              <a:t>Slide(s) should provide detailed information, such as:</a:t>
            </a:r>
          </a:p>
          <a:p>
            <a:pPr algn="l"/>
            <a:r>
              <a:rPr lang="en-US"/>
              <a:t>A summary of the report card achievement gap data regarding student subgroup performance, and how their performance varies from the “all” group, if it does. Acknowledge the importance of these differences and that they are a focus of school improvement efforts (if they are).</a:t>
            </a:r>
          </a:p>
          <a:p>
            <a:pPr algn="l"/>
            <a:endParaRPr lang="en-US"/>
          </a:p>
          <a:p>
            <a:pPr algn="l"/>
            <a:r>
              <a:rPr lang="en-US" b="1"/>
              <a:t>NOTE: </a:t>
            </a:r>
            <a:r>
              <a:rPr lang="en-US" b="0"/>
              <a:t>Some data might not be available due to COVID-19.</a:t>
            </a:r>
            <a:endParaRPr lang="en-US" b="1"/>
          </a:p>
          <a:p>
            <a:pPr algn="l"/>
            <a:endParaRPr lang="en-US"/>
          </a:p>
          <a:p>
            <a:pPr algn="l"/>
            <a:r>
              <a:rPr lang="en-US" b="1"/>
              <a:t>Helpful hints:</a:t>
            </a:r>
          </a:p>
          <a:p>
            <a:r>
              <a:rPr lang="en-US"/>
              <a:t>Explain how student subgroups are defined, by ISBE standards. </a:t>
            </a:r>
          </a:p>
          <a:p>
            <a:r>
              <a:rPr lang="en-US"/>
              <a:t>Define low-income standards.</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Consider discussing how issues of equity are being addressed.</a:t>
            </a:r>
          </a:p>
          <a:p>
            <a:endParaRPr lang="en-US"/>
          </a:p>
          <a:p>
            <a:r>
              <a:rPr lang="en-US" b="1"/>
              <a:t>Questions to consider addressing:</a:t>
            </a:r>
          </a:p>
          <a:p>
            <a:r>
              <a:rPr lang="en-US"/>
              <a:t>How is a student subgroup defined?</a:t>
            </a:r>
          </a:p>
          <a:p>
            <a:r>
              <a:rPr lang="en-US"/>
              <a:t>What does it mean to be considered low-income?</a:t>
            </a:r>
          </a:p>
          <a:p>
            <a:r>
              <a:rPr lang="en-US"/>
              <a:t>Why is it important to monitor the progress of subgroup students?</a:t>
            </a:r>
          </a:p>
          <a:p>
            <a:r>
              <a:rPr lang="en-US"/>
              <a:t>What is our district or school doing to try to improve the performance of our student subgroups?</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How can the impacts of COVID-19 be incorporated?</a:t>
            </a:r>
          </a:p>
          <a:p>
            <a:endParaRPr lang="en-US"/>
          </a:p>
          <a:p>
            <a:r>
              <a:rPr lang="en-US" b="1"/>
              <a:t>Resource links:</a:t>
            </a: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Illinois Report Card: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https://www.illinoisreportcard.com/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https://www.isbe.net/Documents/2021-Report-Card-Glossary-Terms.pdf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a:effectLst/>
                <a:latin typeface="Calibri" panose="020F0502020204030204" pitchFamily="34" charset="0"/>
                <a:ea typeface="Calibri" panose="020F0502020204030204" pitchFamily="34" charset="0"/>
                <a:cs typeface="Times New Roman" panose="02020603050405020304" pitchFamily="18" charset="0"/>
              </a:rPr>
              <a:t>ISBE Summative Designations: </a:t>
            </a:r>
            <a:r>
              <a:rPr lang="en-US" sz="9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https://www.isbe.net/summative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7" name="Footer Placeholder 4">
            <a:extLst>
              <a:ext uri="{FF2B5EF4-FFF2-40B4-BE49-F238E27FC236}">
                <a16:creationId xmlns:a16="http://schemas.microsoft.com/office/drawing/2014/main" id="{2FD1A961-36D4-45F5-B4DF-8741568505EF}"/>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8EB631B3-3940-4696-84F5-CF555C276516}"/>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2681104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marL="0" marR="0" lvl="0" indent="0" algn="l" defTabSz="966554" rtl="0" eaLnBrk="1" fontAlgn="auto" latinLnBrk="0" hangingPunct="1">
              <a:lnSpc>
                <a:spcPct val="100000"/>
              </a:lnSpc>
              <a:spcBef>
                <a:spcPts val="0"/>
              </a:spcBef>
              <a:spcAft>
                <a:spcPts val="0"/>
              </a:spcAft>
              <a:buClrTx/>
              <a:buSzTx/>
              <a:buFontTx/>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Slide contains a sample graphic. Please update with graphic specific to your district.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defTabSz="966554">
              <a:defRPr/>
            </a:pPr>
            <a:endParaRPr lang="en-US" sz="1200" dirty="0">
              <a:solidFill>
                <a:prstClr val="black"/>
              </a:solidFill>
              <a:latin typeface="Calibri"/>
            </a:endParaRPr>
          </a:p>
          <a:p>
            <a:pPr defTabSz="930999">
              <a:defRPr/>
            </a:pPr>
            <a:r>
              <a:rPr lang="en-US" b="1" dirty="0"/>
              <a:t>Slide(s) should provide detailed information, such as:</a:t>
            </a:r>
          </a:p>
          <a:p>
            <a:pPr algn="l"/>
            <a:r>
              <a:rPr lang="en-US" dirty="0"/>
              <a:t>For high schools, a comparison of the current graduation rate for students as well as any trend data to show performance over a period of time.</a:t>
            </a:r>
          </a:p>
          <a:p>
            <a:pPr algn="l"/>
            <a:endParaRPr lang="en-US" dirty="0"/>
          </a:p>
          <a:p>
            <a:pPr algn="l"/>
            <a:r>
              <a:rPr lang="en-US" b="1" dirty="0"/>
              <a:t>Helpful hints: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3E5A"/>
                </a:solidFill>
                <a:effectLst/>
                <a:latin typeface="Barlow Semi Condensed" panose="020B0604020202020204" pitchFamily="2" charset="0"/>
              </a:rPr>
              <a:t>The graduation rate is calculated based using federal guidance. For more information, go to </a:t>
            </a:r>
            <a:r>
              <a:rPr lang="en-US" b="0" i="0" u="sng" dirty="0">
                <a:solidFill>
                  <a:srgbClr val="00A2DD"/>
                </a:solidFill>
                <a:effectLst/>
                <a:latin typeface="Barlow Semi Condensed" panose="020B0604020202020204" pitchFamily="2" charset="0"/>
                <a:hlinkClick r:id="rId3"/>
              </a:rPr>
              <a:t>https://www2.ed.gov/policy/elsec/leg/essa/essagradrateguidance.pdf</a:t>
            </a:r>
            <a:r>
              <a:rPr lang="en-US" b="0" i="0" u="sng" dirty="0">
                <a:solidFill>
                  <a:srgbClr val="00A2DD"/>
                </a:solidFill>
                <a:effectLst/>
                <a:latin typeface="Barlow Semi Condensed" panose="020B0604020202020204" pitchFamily="2" charset="0"/>
              </a:rPr>
              <a:t>.</a:t>
            </a:r>
            <a:endParaRPr lang="en-US" b="0" i="0" u="sng" dirty="0">
              <a:solidFill>
                <a:schemeClr val="tx1"/>
              </a:solidFill>
              <a:effectLst/>
              <a:latin typeface="Barlow Semi Condensed" panose="020B0604020202020204" pitchFamily="2" charset="0"/>
            </a:endParaRPr>
          </a:p>
          <a:p>
            <a:pPr marL="0" marR="0" lvl="0" indent="0" algn="l" defTabSz="898908" rtl="0" eaLnBrk="1" fontAlgn="auto" latinLnBrk="0" hangingPunct="1">
              <a:lnSpc>
                <a:spcPct val="100000"/>
              </a:lnSpc>
              <a:spcBef>
                <a:spcPts val="0"/>
              </a:spcBef>
              <a:spcAft>
                <a:spcPts val="0"/>
              </a:spcAft>
              <a:buClrTx/>
              <a:buSzTx/>
              <a:buFontTx/>
              <a:buNone/>
              <a:tabLst/>
              <a:defRPr/>
            </a:pPr>
            <a:r>
              <a:rPr lang="en-US" dirty="0"/>
              <a:t>Consider discussing how issues of equity are being addressed.</a:t>
            </a:r>
            <a:endParaRPr lang="en-US" b="0" i="0" u="sng" dirty="0">
              <a:solidFill>
                <a:srgbClr val="00A2DD"/>
              </a:solidFill>
              <a:effectLst/>
              <a:latin typeface="Barlow Semi Condensed" panose="020B0604020202020204" pitchFamily="2" charset="0"/>
            </a:endParaRPr>
          </a:p>
          <a:p>
            <a:endParaRPr lang="en-US" dirty="0"/>
          </a:p>
          <a:p>
            <a:r>
              <a:rPr lang="en-US" b="1" dirty="0"/>
              <a:t>Questions to consider addressing:</a:t>
            </a:r>
          </a:p>
          <a:p>
            <a:r>
              <a:rPr lang="en-US" dirty="0"/>
              <a:t>Why specifically are our students graduating at a higher/lower rate than previous years?</a:t>
            </a:r>
          </a:p>
          <a:p>
            <a:r>
              <a:rPr lang="en-US" dirty="0"/>
              <a:t>What is the difference between the 4-, 5-, and 6-year rates?</a:t>
            </a:r>
          </a:p>
          <a:p>
            <a:r>
              <a:rPr lang="en-US" dirty="0"/>
              <a:t>What are the primary three reasons why students are not graduating high school in our community?</a:t>
            </a:r>
          </a:p>
          <a:p>
            <a:pPr marL="0" marR="0" lvl="0" indent="0" algn="l" defTabSz="898908" rtl="0" eaLnBrk="1" fontAlgn="auto" latinLnBrk="0" hangingPunct="1">
              <a:lnSpc>
                <a:spcPct val="100000"/>
              </a:lnSpc>
              <a:spcBef>
                <a:spcPts val="0"/>
              </a:spcBef>
              <a:spcAft>
                <a:spcPts val="0"/>
              </a:spcAft>
              <a:buClrTx/>
              <a:buSzTx/>
              <a:buFontTx/>
              <a:buNone/>
              <a:tabLst/>
              <a:defRPr/>
            </a:pPr>
            <a:r>
              <a:rPr lang="en-US" dirty="0"/>
              <a:t>How can the impacts of COVID-19 be incorporated?</a:t>
            </a:r>
          </a:p>
          <a:p>
            <a:endParaRPr lang="en-US" dirty="0"/>
          </a:p>
          <a:p>
            <a:r>
              <a:rPr lang="en-US" b="1" dirty="0"/>
              <a:t>Resource links: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100" dirty="0">
                <a:effectLst/>
                <a:latin typeface="Calibri" panose="020F0502020204030204" pitchFamily="34" charset="0"/>
                <a:ea typeface="Calibri" panose="020F0502020204030204" pitchFamily="34" charset="0"/>
                <a:cs typeface="Times New Roman" panose="02020603050405020304" pitchFamily="18" charset="0"/>
              </a:rPr>
              <a:t>Illinois High School Graduation Requirements: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https://www.isbe.net/Documents/grad_require.pdf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Illinois Report Card: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https://www.illinoisreportcard.com/</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1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https://www.isbe.net/Documents/2021-Report-Card-Glossary-Terms.pdf</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7" name="Footer Placeholder 4">
            <a:extLst>
              <a:ext uri="{FF2B5EF4-FFF2-40B4-BE49-F238E27FC236}">
                <a16:creationId xmlns:a16="http://schemas.microsoft.com/office/drawing/2014/main" id="{E933DA0C-610D-4B27-A36B-C3736E100F4A}"/>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8EED4E28-8BA2-4B5D-BE9F-6E66E5E0182D}"/>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1999657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pPr algn="l"/>
            <a:r>
              <a:rPr lang="en-US"/>
              <a:t>A summary comparison between schools within the district may be necessary depending on the size of the district. </a:t>
            </a:r>
          </a:p>
          <a:p>
            <a:pPr algn="l"/>
            <a:endParaRPr lang="en-US"/>
          </a:p>
          <a:p>
            <a:pPr algn="l"/>
            <a:r>
              <a:rPr lang="en-US" b="1"/>
              <a:t>Helpful hints:</a:t>
            </a:r>
          </a:p>
          <a:p>
            <a:r>
              <a:rPr lang="en-US"/>
              <a:t>Summarize any major differences between the schools if necessary. Emphasize that certain programs may be located in certain schools, therefore changing the dynamics of the averages. </a:t>
            </a:r>
          </a:p>
          <a:p>
            <a:r>
              <a:rPr lang="en-US"/>
              <a:t>Consider emphasizing that principals will present more detailed information about their schools in their own forums with local school community members. </a:t>
            </a:r>
          </a:p>
          <a:p>
            <a:endParaRPr lang="en-US"/>
          </a:p>
          <a:p>
            <a:r>
              <a:rPr lang="en-US" b="1"/>
              <a:t>Questions to consider addressing:</a:t>
            </a:r>
          </a:p>
          <a:p>
            <a:r>
              <a:rPr lang="en-US"/>
              <a:t>Why does one school outperform another school in the same district?</a:t>
            </a:r>
          </a:p>
          <a:p>
            <a:r>
              <a:rPr lang="en-US"/>
              <a:t>Why do the demographics of one school look so different from another when we are in the same school community?</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How can the impacts of COVID-19 be incorporated?</a:t>
            </a:r>
          </a:p>
          <a:p>
            <a:endParaRPr lang="en-US"/>
          </a:p>
          <a:p>
            <a:r>
              <a:rPr lang="en-US" b="1"/>
              <a:t>Resource links: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100">
                <a:effectLst/>
                <a:latin typeface="Calibri" panose="020F0502020204030204" pitchFamily="34" charset="0"/>
                <a:ea typeface="Calibri" panose="020F0502020204030204" pitchFamily="34" charset="0"/>
                <a:cs typeface="Times New Roman" panose="02020603050405020304" pitchFamily="18" charset="0"/>
              </a:rPr>
              <a:t>Illinois High School Graduation Requirements: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https://www.isbe.net/Documents/grad_require.pdf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Illinois Report Card: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https://www.illinoisreportcard.com/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https://www.isbe.net/Documents/2021-Report-Card-Glossary-Terms.pdf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30999" rtl="0" eaLnBrk="1" fontAlgn="auto" latinLnBrk="0" hangingPunct="1">
              <a:lnSpc>
                <a:spcPct val="90000"/>
              </a:lnSpc>
              <a:spcBef>
                <a:spcPts val="0"/>
              </a:spcBef>
              <a:spcAft>
                <a:spcPts val="0"/>
              </a:spcAft>
              <a:buClrTx/>
              <a:buSzTx/>
              <a:buFontTx/>
              <a:buNone/>
              <a:tabLst/>
              <a:defRPr/>
            </a:pPr>
            <a:endParaRPr lang="en-US" sz="1100"/>
          </a:p>
          <a:p>
            <a:endParaRPr lang="en-US"/>
          </a:p>
        </p:txBody>
      </p:sp>
      <p:sp>
        <p:nvSpPr>
          <p:cNvPr id="7" name="Footer Placeholder 4">
            <a:extLst>
              <a:ext uri="{FF2B5EF4-FFF2-40B4-BE49-F238E27FC236}">
                <a16:creationId xmlns:a16="http://schemas.microsoft.com/office/drawing/2014/main" id="{CBDB7E26-40ED-4CC4-B132-202C5B165D96}"/>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FC3C5F70-9F6B-46A3-9A9B-A6CEE2D0FE0C}"/>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16109943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r>
              <a:rPr lang="en-US"/>
              <a:t>A summary comparison with neighboring school districts, if expected in your setting, and acknowledging that districts are unique and may have significant demographic and financial differences, making them difficult to compare. </a:t>
            </a:r>
          </a:p>
          <a:p>
            <a:pPr algn="l"/>
            <a:endParaRPr lang="en-US"/>
          </a:p>
          <a:p>
            <a:pPr algn="l"/>
            <a:r>
              <a:rPr lang="en-US" b="1"/>
              <a:t>Helpful hints:</a:t>
            </a:r>
          </a:p>
          <a:p>
            <a:r>
              <a:rPr lang="en-US"/>
              <a:t>Summarize any major differences between the local districts if necessary.  </a:t>
            </a:r>
          </a:p>
          <a:p>
            <a:r>
              <a:rPr lang="en-US"/>
              <a:t>Clarify that demographics and finances in neighboring districts can be drastically different, depending on enrollment, district type, tax base, board philosophy, etc.</a:t>
            </a:r>
          </a:p>
          <a:p>
            <a:endParaRPr lang="en-US"/>
          </a:p>
          <a:p>
            <a:r>
              <a:rPr lang="en-US" b="1"/>
              <a:t>Questions to consider addressing:</a:t>
            </a:r>
          </a:p>
          <a:p>
            <a:r>
              <a:rPr lang="en-US"/>
              <a:t>Why is our district funding so different than our neighboring district (especially because we may seem so similar)?</a:t>
            </a:r>
          </a:p>
          <a:p>
            <a:r>
              <a:rPr lang="en-US"/>
              <a:t>Why are we performing so differently than our neighboring district (especially because we may seem so similar)?</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How can the impacts of COVID-19 be incorporated?</a:t>
            </a:r>
          </a:p>
          <a:p>
            <a:endParaRPr lang="en-US"/>
          </a:p>
          <a:p>
            <a:r>
              <a:rPr lang="en-US" b="1"/>
              <a:t>Resource links:</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100">
                <a:effectLst/>
                <a:latin typeface="Calibri" panose="020F0502020204030204" pitchFamily="34" charset="0"/>
                <a:ea typeface="Calibri" panose="020F0502020204030204" pitchFamily="34" charset="0"/>
                <a:cs typeface="Times New Roman" panose="02020603050405020304" pitchFamily="18" charset="0"/>
              </a:rPr>
              <a:t>Illinois High School Graduation Requirements: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https://www.isbe.net/Documents/grad_require.pdf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Illinois Report Card: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https://www.illinoisreportcard.com/</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1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https://www.isbe.net/Documents/2021-Report-Card-Glossary-Terms.pdf</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30999" rtl="0" eaLnBrk="1" fontAlgn="auto" latinLnBrk="0" hangingPunct="1">
              <a:lnSpc>
                <a:spcPct val="90000"/>
              </a:lnSpc>
              <a:spcBef>
                <a:spcPts val="0"/>
              </a:spcBef>
              <a:spcAft>
                <a:spcPts val="0"/>
              </a:spcAft>
              <a:buClrTx/>
              <a:buSzTx/>
              <a:buFontTx/>
              <a:buNone/>
              <a:tabLst/>
              <a:defRPr/>
            </a:pPr>
            <a:endParaRPr lang="en-US" sz="1100"/>
          </a:p>
          <a:p>
            <a:endParaRPr lang="en-US"/>
          </a:p>
        </p:txBody>
      </p:sp>
      <p:sp>
        <p:nvSpPr>
          <p:cNvPr id="7" name="Footer Placeholder 4">
            <a:extLst>
              <a:ext uri="{FF2B5EF4-FFF2-40B4-BE49-F238E27FC236}">
                <a16:creationId xmlns:a16="http://schemas.microsoft.com/office/drawing/2014/main" id="{0D9DEB0A-6A91-4D36-AD10-E9C7087FB59C}"/>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A008C1C5-BDB9-48F9-866D-C077371CD1A8}"/>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112063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algn="l"/>
            <a:r>
              <a:rPr lang="en-US" b="1"/>
              <a:t>Helpful hints:</a:t>
            </a:r>
          </a:p>
          <a:p>
            <a:r>
              <a:rPr lang="en-US"/>
              <a:t>Be sure to “Tell Your Local Story” when presenting the information. Every district and school has a “reason why” for all aspects of the report card and financial information. Be sure this information is clearly expressed so that the audience fully understands the local context of the material. </a:t>
            </a:r>
          </a:p>
          <a:p>
            <a:endParaRPr lang="en-US"/>
          </a:p>
          <a:p>
            <a:r>
              <a:rPr lang="en-US" b="1"/>
              <a:t>Resource links:</a:t>
            </a:r>
          </a:p>
          <a:p>
            <a:pPr marL="0" marR="0">
              <a:lnSpc>
                <a:spcPct val="107000"/>
              </a:lnSpc>
              <a:spcBef>
                <a:spcPts val="0"/>
              </a:spcBef>
              <a:spcAft>
                <a:spcPts val="0"/>
              </a:spcAft>
            </a:pPr>
            <a:r>
              <a:rPr lang="en-US" sz="16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6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https://www.isbe.net/Documents/2021-Report-Card-Glossary-Terms.pdf</a:t>
            </a:r>
            <a:endParaRPr lang="en-US" sz="1600">
              <a:effectLst/>
              <a:latin typeface="Calibri" panose="020F0502020204030204" pitchFamily="34" charset="0"/>
              <a:ea typeface="Calibri" panose="020F0502020204030204" pitchFamily="34" charset="0"/>
              <a:cs typeface="Times New Roman" panose="02020603050405020304" pitchFamily="18" charset="0"/>
            </a:endParaRPr>
          </a:p>
          <a:p>
            <a:pPr defTabSz="930999">
              <a:defRPr/>
            </a:pPr>
            <a:r>
              <a:rPr lang="en-US" sz="1100"/>
              <a:t>Understanding School Finance: 12 Questions and Answers: </a:t>
            </a:r>
            <a:r>
              <a:rPr lang="en-US" sz="1100">
                <a:hlinkClick r:id="rId4"/>
              </a:rPr>
              <a:t>https://www.iasb.com/IASB/media/General/understanding-school-finance.pdf</a:t>
            </a:r>
            <a:endParaRPr lang="en-US" sz="1100"/>
          </a:p>
          <a:p>
            <a:endParaRPr lang="en-US" sz="120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a:cs typeface="Calibri" panose="020F0502020204030204"/>
              </a:rPr>
              <a:t>Section Objectives</a:t>
            </a:r>
            <a:endParaRPr lang="en-US" sz="1200"/>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Define common financial terms.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Describe annual budget and tax levy timeline and process.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Provide the financial profile rating of the district and historical trends.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Identify district and school adequacy targets and financial capacity levels.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Identify different operating funds, requirements, and limitations of use.</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Provide district fund balances and recent trends of significance.</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Summarize revenue sources, amounts, and recent significant trends.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Discuss the influx of funds from the Elementary and Secondary School Emergency Relief (ESSER) Fund.</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Summarize district and school expenditures, amounts, and significant trends.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Describe typical drivers of school spending and variations.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Describe dimensions of resource equity.</a:t>
            </a:r>
          </a:p>
          <a:p>
            <a:pPr marL="176186" indent="-176186">
              <a:buFontTx/>
              <a:buChar char="-"/>
            </a:pPr>
            <a:endParaRPr lang="en-US" sz="1200">
              <a:latin typeface="Calibri" panose="020F0502020204030204" pitchFamily="34" charset="0"/>
            </a:endParaRPr>
          </a:p>
        </p:txBody>
      </p:sp>
      <p:sp>
        <p:nvSpPr>
          <p:cNvPr id="5" name="Footer Placeholder 4">
            <a:extLst>
              <a:ext uri="{FF2B5EF4-FFF2-40B4-BE49-F238E27FC236}">
                <a16:creationId xmlns:a16="http://schemas.microsoft.com/office/drawing/2014/main" id="{B600B531-8C1F-481D-B9C3-F64BE310DE5A}"/>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6" name="Date Placeholder 5">
            <a:extLst>
              <a:ext uri="{FF2B5EF4-FFF2-40B4-BE49-F238E27FC236}">
                <a16:creationId xmlns:a16="http://schemas.microsoft.com/office/drawing/2014/main" id="{E40B3110-8488-48B6-9C65-1AFCBC56460F}"/>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29092630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Definitions of common financial terms, such as revenue, expenditure fund balance, operating funds, budget, adequacy target, evidence-based funding, etc. You also may wish to define these terms as you go through the presentation, and now may be the place to inform the audience that you will be doing that as you move along. A few terms are provided as an example.</a:t>
            </a:r>
            <a:endParaRPr lang="en-US">
              <a:cs typeface="Calibri"/>
            </a:endParaRPr>
          </a:p>
          <a:p>
            <a:pPr algn="l"/>
            <a:endParaRPr lang="en-US"/>
          </a:p>
          <a:p>
            <a:pPr algn="l"/>
            <a:endParaRPr lang="en-US"/>
          </a:p>
          <a:p>
            <a:pPr algn="l"/>
            <a:r>
              <a:rPr lang="en-US" b="1"/>
              <a:t>Helpful hints:</a:t>
            </a:r>
          </a:p>
          <a:p>
            <a:r>
              <a:rPr lang="en-US"/>
              <a:t>Be sure to articulate any acronyms used for the first time. Do not assume the audience knows any abbreviations or acronyms.</a:t>
            </a:r>
          </a:p>
          <a:p>
            <a:pPr defTabSz="930999">
              <a:defRPr/>
            </a:pPr>
            <a:r>
              <a:rPr lang="en-US"/>
              <a:t>Simplify the message so that everyone in the audience can clearly understand.</a:t>
            </a:r>
          </a:p>
          <a:p>
            <a:pPr defTabSz="930999">
              <a:defRPr/>
            </a:pPr>
            <a:endParaRPr lang="en-US"/>
          </a:p>
          <a:p>
            <a:r>
              <a:rPr lang="en-US" b="1"/>
              <a:t>Questions to consider addressing:</a:t>
            </a:r>
          </a:p>
          <a:p>
            <a:r>
              <a:rPr lang="en-US"/>
              <a:t>Where can I find financial information about our school district?</a:t>
            </a:r>
          </a:p>
          <a:p>
            <a:r>
              <a:rPr lang="en-US"/>
              <a:t>What other financial information is available on our district website?</a:t>
            </a:r>
          </a:p>
          <a:p>
            <a:endParaRPr lang="en-US"/>
          </a:p>
          <a:p>
            <a:r>
              <a:rPr lang="en-US" b="1"/>
              <a:t>Resource links:</a:t>
            </a:r>
          </a:p>
          <a:p>
            <a:r>
              <a:rPr lang="en-US"/>
              <a:t>Illinois Report Card: </a:t>
            </a:r>
            <a:r>
              <a:rPr lang="en-US">
                <a:hlinkClick r:id="rId3"/>
              </a:rPr>
              <a:t>https://www.illinoisreportcard.com/</a:t>
            </a:r>
            <a:endParaRPr lang="en-US">
              <a:hlinkClick r:id="rId4"/>
            </a:endParaRP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https://www.isbe.net/Documents/2021-Report-Card-Glossary-Terms.pdf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defTabSz="930999">
              <a:defRPr/>
            </a:pPr>
            <a:r>
              <a:rPr lang="en-US"/>
              <a:t>Understanding School Finance: 12 Questions and Answers: </a:t>
            </a:r>
            <a:r>
              <a:rPr lang="en-US">
                <a:hlinkClick r:id="rId6"/>
              </a:rPr>
              <a:t>https://www.iasb.com/IASB/media/General/understanding-school-finance.pdf</a:t>
            </a:r>
            <a:endParaRPr lang="en-US"/>
          </a:p>
          <a:p>
            <a:endParaRPr lang="en-US"/>
          </a:p>
        </p:txBody>
      </p:sp>
      <p:sp>
        <p:nvSpPr>
          <p:cNvPr id="7" name="Footer Placeholder 4">
            <a:extLst>
              <a:ext uri="{FF2B5EF4-FFF2-40B4-BE49-F238E27FC236}">
                <a16:creationId xmlns:a16="http://schemas.microsoft.com/office/drawing/2014/main" id="{B086C6C0-543A-43B8-812D-601C562E1D05}"/>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C6FE4DD8-BC43-4276-B7AA-4B2FF74A0449}"/>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23525924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algn="l"/>
            <a:r>
              <a:rPr lang="en-US" b="1" dirty="0"/>
              <a:t>Helpful hints:</a:t>
            </a:r>
          </a:p>
          <a:p>
            <a:r>
              <a:rPr lang="en-US" dirty="0">
                <a:solidFill>
                  <a:schemeClr val="tx1"/>
                </a:solidFill>
              </a:rPr>
              <a:t>Be sure to “</a:t>
            </a:r>
            <a:r>
              <a:rPr lang="en-US" dirty="0">
                <a:solidFill>
                  <a:schemeClr val="tx1"/>
                </a:solidFill>
                <a:hlinkClick r:id="rId3">
                  <a:extLst>
                    <a:ext uri="{A12FA001-AC4F-418D-AE19-62706E023703}">
                      <ahyp:hlinkClr xmlns:ahyp="http://schemas.microsoft.com/office/drawing/2018/hyperlinkcolor" val="tx"/>
                    </a:ext>
                  </a:extLst>
                </a:hlinkClick>
              </a:rPr>
              <a:t>Tell Your Local Story</a:t>
            </a:r>
            <a:r>
              <a:rPr lang="en-US" dirty="0">
                <a:solidFill>
                  <a:schemeClr val="tx1"/>
                </a:solidFill>
              </a:rPr>
              <a:t>” when presenting the information.</a:t>
            </a:r>
            <a:endParaRPr lang="en-US" dirty="0">
              <a:solidFill>
                <a:schemeClr val="tx1"/>
              </a:solidFill>
              <a:cs typeface="Calibri"/>
            </a:endParaRPr>
          </a:p>
          <a:p>
            <a:endParaRPr lang="en-US" dirty="0"/>
          </a:p>
          <a:p>
            <a:pPr marL="228600" indent="-228600">
              <a:buAutoNum type="arabicPeriod"/>
            </a:pPr>
            <a:r>
              <a:rPr lang="en-US" u="sng" dirty="0"/>
              <a:t>Determine Your Target Audiences</a:t>
            </a:r>
            <a:r>
              <a:rPr lang="en-US" u="none" dirty="0"/>
              <a:t>: </a:t>
            </a:r>
            <a:r>
              <a:rPr lang="en-US" dirty="0"/>
              <a:t>Identify the primary groups of people who influence the success of your continuous improvement efforts, such as:   </a:t>
            </a:r>
            <a:endParaRPr lang="en-US" dirty="0">
              <a:cs typeface="Calibri"/>
            </a:endParaRPr>
          </a:p>
          <a:p>
            <a:pPr marL="677545" lvl="1" indent="-228600">
              <a:buFont typeface="Arial" panose="020B0604020202020204" pitchFamily="34" charset="0"/>
              <a:buChar char="•"/>
            </a:pPr>
            <a:r>
              <a:rPr lang="en-US" dirty="0"/>
              <a:t>Teachers and principals - trusted messengers to parents and families    </a:t>
            </a:r>
            <a:endParaRPr lang="en-US" dirty="0">
              <a:cs typeface="Calibri"/>
            </a:endParaRPr>
          </a:p>
          <a:p>
            <a:pPr marL="677545" lvl="1" indent="-228600">
              <a:buFont typeface="Arial" panose="020B0604020202020204" pitchFamily="34" charset="0"/>
              <a:buChar char="•"/>
            </a:pPr>
            <a:r>
              <a:rPr lang="en-US" dirty="0"/>
              <a:t>Parents and families - partners in their children’s education and in school improvement    </a:t>
            </a:r>
            <a:endParaRPr lang="en-US" dirty="0">
              <a:cs typeface="Calibri"/>
            </a:endParaRPr>
          </a:p>
          <a:p>
            <a:pPr marL="677545" lvl="1" indent="-228600">
              <a:buFont typeface="Arial" panose="020B0604020202020204" pitchFamily="34" charset="0"/>
              <a:buChar char="•"/>
            </a:pPr>
            <a:r>
              <a:rPr lang="en-US" dirty="0"/>
              <a:t>Media - provide information to the broader community     </a:t>
            </a:r>
            <a:endParaRPr lang="en-US" dirty="0">
              <a:cs typeface="Calibri"/>
            </a:endParaRPr>
          </a:p>
          <a:p>
            <a:pPr marL="677545" lvl="1" indent="-228600">
              <a:buFont typeface="Arial" panose="020B0604020202020204" pitchFamily="34" charset="0"/>
              <a:buChar char="•"/>
            </a:pPr>
            <a:r>
              <a:rPr lang="en-US" dirty="0"/>
              <a:t>School board members and other local elected officials - set policies and priorities and oversee personnel and budgets    </a:t>
            </a:r>
            <a:endParaRPr lang="en-US" dirty="0">
              <a:cs typeface="Calibri"/>
            </a:endParaRPr>
          </a:p>
          <a:p>
            <a:pPr marL="677545" lvl="1" indent="-228600">
              <a:buFont typeface="Arial" panose="020B0604020202020204" pitchFamily="34" charset="0"/>
              <a:buChar char="•"/>
            </a:pPr>
            <a:r>
              <a:rPr lang="en-US" dirty="0"/>
              <a:t>Community partners and businesses - support school initiatives </a:t>
            </a:r>
            <a:endParaRPr lang="en-US" dirty="0">
              <a:cs typeface="Calibri"/>
            </a:endParaRPr>
          </a:p>
          <a:p>
            <a:pPr marL="0" lvl="0" indent="0">
              <a:buFont typeface="+mj-lt"/>
              <a:buNone/>
            </a:pPr>
            <a:endParaRPr lang="en-US" u="none" dirty="0"/>
          </a:p>
          <a:p>
            <a:pPr marL="228600" indent="-228600">
              <a:buFont typeface="+mj-lt"/>
              <a:buAutoNum type="arabicPeriod" startAt="2"/>
            </a:pPr>
            <a:r>
              <a:rPr lang="en-US" u="sng" dirty="0"/>
              <a:t>Consider Accessibility</a:t>
            </a:r>
            <a:r>
              <a:rPr lang="en-US" u="none" dirty="0"/>
              <a:t>: Consider the best way to deliver the information. For example:</a:t>
            </a:r>
          </a:p>
          <a:p>
            <a:pPr marL="685800" lvl="1" indent="-228600">
              <a:buFont typeface="Arial" panose="020B0604020202020204" pitchFamily="34" charset="0"/>
              <a:buChar char="•"/>
            </a:pPr>
            <a:r>
              <a:rPr lang="en-US" u="none" dirty="0"/>
              <a:t>Determine the appropriate reading levels of your audience.</a:t>
            </a:r>
          </a:p>
          <a:p>
            <a:pPr marL="685800" lvl="1" indent="-228600">
              <a:buFont typeface="Arial" panose="020B0604020202020204" pitchFamily="34" charset="0"/>
              <a:buChar char="•"/>
            </a:pPr>
            <a:r>
              <a:rPr lang="en-US" u="none" dirty="0"/>
              <a:t>Determine the appropriate language needs of your audience.</a:t>
            </a:r>
          </a:p>
          <a:p>
            <a:pPr marL="685800" lvl="1" indent="-228600">
              <a:buFont typeface="Arial" panose="020B0604020202020204" pitchFamily="34" charset="0"/>
              <a:buChar char="•"/>
            </a:pPr>
            <a:r>
              <a:rPr lang="en-US" u="none" dirty="0"/>
              <a:t>Determine the appropriate channels for outreach to a broad, diverse audience.</a:t>
            </a:r>
          </a:p>
          <a:p>
            <a:pPr marL="685800" lvl="1" indent="-228600">
              <a:buFont typeface="Arial" panose="020B0604020202020204" pitchFamily="34" charset="0"/>
              <a:buChar char="•"/>
            </a:pPr>
            <a:r>
              <a:rPr lang="en-US" u="none" dirty="0"/>
              <a:t>Determine the most appropriate dissemination methods.</a:t>
            </a:r>
            <a:endParaRPr lang="en-US" u="sng" dirty="0"/>
          </a:p>
          <a:p>
            <a:pPr marL="228600" indent="-228600">
              <a:buFont typeface="+mj-lt"/>
              <a:buAutoNum type="arabicPeriod" startAt="2"/>
            </a:pPr>
            <a:endParaRPr lang="en-US" u="sng" dirty="0"/>
          </a:p>
          <a:p>
            <a:pPr marL="228600" indent="-228600">
              <a:buFont typeface="+mj-lt"/>
              <a:buAutoNum type="arabicPeriod" startAt="2"/>
            </a:pPr>
            <a:r>
              <a:rPr lang="en-US" u="sng" dirty="0"/>
              <a:t>Driving Questions to Inform Your Narrative</a:t>
            </a:r>
            <a:r>
              <a:rPr lang="en-US" u="none" dirty="0"/>
              <a:t>: Write</a:t>
            </a:r>
            <a:r>
              <a:rPr lang="en-US" dirty="0"/>
              <a:t> down answers to the questions below to see what connections and salient points arise. </a:t>
            </a:r>
            <a:endParaRPr lang="en-US" dirty="0">
              <a:cs typeface="Calibri"/>
            </a:endParaRPr>
          </a:p>
          <a:p>
            <a:pPr marL="677545" lvl="1" indent="-228600">
              <a:buFont typeface="Arial" panose="020B0604020202020204" pitchFamily="34" charset="0"/>
              <a:buChar char="•"/>
            </a:pPr>
            <a:r>
              <a:rPr lang="en-US" dirty="0"/>
              <a:t>What are the goals and values of our school or district?  </a:t>
            </a:r>
            <a:endParaRPr lang="en-US" dirty="0">
              <a:cs typeface="Calibri"/>
            </a:endParaRPr>
          </a:p>
          <a:p>
            <a:pPr marL="677545" lvl="1" indent="-228600">
              <a:buFont typeface="Arial" panose="020B0604020202020204" pitchFamily="34" charset="0"/>
              <a:buChar char="•"/>
            </a:pPr>
            <a:r>
              <a:rPr lang="en-US" dirty="0"/>
              <a:t>What were the takeaways from our Illinois Quality Framework or other system needs assessment?  </a:t>
            </a:r>
            <a:endParaRPr lang="en-US" dirty="0">
              <a:cs typeface="Calibri"/>
            </a:endParaRPr>
          </a:p>
          <a:p>
            <a:pPr marL="677545" lvl="1" indent="-228600">
              <a:buFont typeface="Arial" panose="020B0604020202020204" pitchFamily="34" charset="0"/>
              <a:buChar char="•"/>
            </a:pPr>
            <a:r>
              <a:rPr lang="en-US" dirty="0"/>
              <a:t>How have we invested or planned to invest our Evidence-Based Funding and, if applicable, Title I 1003(a) School Improvement Grant?   </a:t>
            </a:r>
            <a:endParaRPr lang="en-US" dirty="0">
              <a:cs typeface="Calibri"/>
            </a:endParaRPr>
          </a:p>
          <a:p>
            <a:pPr marL="677545" lvl="1" indent="-228600">
              <a:buFont typeface="Arial" panose="020B0604020202020204" pitchFamily="34" charset="0"/>
              <a:buChar char="•"/>
            </a:pPr>
            <a:r>
              <a:rPr lang="en-US" dirty="0"/>
              <a:t>What do our new designation, changes in any achievement gaps, and growth in other indicators say about our progress?  </a:t>
            </a:r>
            <a:endParaRPr lang="en-US" dirty="0">
              <a:cs typeface="Calibri"/>
            </a:endParaRPr>
          </a:p>
          <a:p>
            <a:pPr marL="677545" lvl="1" indent="-228600">
              <a:buFont typeface="Arial" panose="020B0604020202020204" pitchFamily="34" charset="0"/>
              <a:buChar char="•"/>
            </a:pPr>
            <a:r>
              <a:rPr lang="en-US" dirty="0"/>
              <a:t>What do my site-based expenditure data say? Do academic outcomes appear to be related to resource allocation?  </a:t>
            </a:r>
            <a:endParaRPr lang="en-US" dirty="0">
              <a:cs typeface="Calibri"/>
            </a:endParaRPr>
          </a:p>
          <a:p>
            <a:pPr marL="677545" lvl="1" indent="-228600">
              <a:buFont typeface="Arial" panose="020B0604020202020204" pitchFamily="34" charset="0"/>
              <a:buChar char="•"/>
            </a:pPr>
            <a:r>
              <a:rPr lang="en-US" dirty="0"/>
              <a:t>What will our key audiences look for in our data? What questions will they have?</a:t>
            </a:r>
            <a:endParaRPr lang="en-US" dirty="0">
              <a:cs typeface="Calibri"/>
            </a:endParaRPr>
          </a:p>
          <a:p>
            <a:pPr marL="0" lvl="0" indent="0">
              <a:buFont typeface="+mj-lt"/>
              <a:buNone/>
            </a:pPr>
            <a:endParaRPr lang="en-US" dirty="0"/>
          </a:p>
          <a:p>
            <a:pPr marL="228600" lvl="0" indent="-228600">
              <a:buFont typeface="+mj-lt"/>
              <a:buAutoNum type="arabicPeriod" startAt="3"/>
            </a:pPr>
            <a:r>
              <a:rPr lang="en-US" u="sng" dirty="0"/>
              <a:t>Identify Your Main Messages</a:t>
            </a:r>
            <a:r>
              <a:rPr lang="en-US" u="none" dirty="0"/>
              <a:t>: Choose three takeaways you want your key audiences to know. Highlight:</a:t>
            </a:r>
            <a:endParaRPr lang="en-US" u="none" dirty="0">
              <a:cs typeface="Calibri"/>
            </a:endParaRPr>
          </a:p>
          <a:p>
            <a:pPr marL="677545" lvl="1" indent="-228600">
              <a:buFont typeface="Arial" panose="020B0604020202020204" pitchFamily="34" charset="0"/>
              <a:buChar char="•"/>
            </a:pPr>
            <a:r>
              <a:rPr lang="en-US" u="none" dirty="0"/>
              <a:t>One positive – An indicator or group of indicators that have improved in relation to your goals and values</a:t>
            </a:r>
            <a:endParaRPr lang="en-US" u="none" dirty="0">
              <a:cs typeface="Calibri"/>
            </a:endParaRPr>
          </a:p>
          <a:p>
            <a:pPr marL="677545" lvl="1" indent="-228600">
              <a:buFont typeface="Arial" panose="020B0604020202020204" pitchFamily="34" charset="0"/>
              <a:buChar char="•"/>
            </a:pPr>
            <a:r>
              <a:rPr lang="en-US" u="none" dirty="0"/>
              <a:t>One area of growth – Where you are focusing in the coming year and how your key audiences can engage</a:t>
            </a:r>
            <a:endParaRPr lang="en-US" u="none" dirty="0">
              <a:cs typeface="Calibri"/>
            </a:endParaRPr>
          </a:p>
          <a:p>
            <a:pPr marL="677545" lvl="1" indent="-228600">
              <a:buFont typeface="Arial" panose="020B0604020202020204" pitchFamily="34" charset="0"/>
              <a:buChar char="•"/>
            </a:pPr>
            <a:r>
              <a:rPr lang="en-US" u="none" dirty="0"/>
              <a:t>One investment – How you are investing Evidence-Based Funding to improve students’ opportunities and outcomes</a:t>
            </a:r>
            <a:endParaRPr lang="en-US" u="none" dirty="0">
              <a:cs typeface="Calibri"/>
            </a:endParaRPr>
          </a:p>
          <a:p>
            <a:pPr marL="0" lvl="0" indent="0">
              <a:buFont typeface="Arial" panose="020B0604020202020204" pitchFamily="34" charset="0"/>
              <a:buNone/>
            </a:pPr>
            <a:endParaRPr lang="en-US" u="none" dirty="0"/>
          </a:p>
          <a:p>
            <a:pPr marL="228600" lvl="0" indent="-228600">
              <a:buFont typeface="+mj-lt"/>
              <a:buAutoNum type="arabicPeriod" startAt="4"/>
            </a:pPr>
            <a:r>
              <a:rPr lang="en-US" u="sng" dirty="0"/>
              <a:t>Tools to Share Your Story</a:t>
            </a:r>
            <a:r>
              <a:rPr lang="en-US" u="none" dirty="0"/>
              <a:t>: Decide what channels work best for communicating with your key audiences.</a:t>
            </a:r>
            <a:endParaRPr lang="en-US" u="none" dirty="0">
              <a:cs typeface="Calibri"/>
            </a:endParaRPr>
          </a:p>
          <a:p>
            <a:pPr marL="677545" lvl="1" indent="-228600">
              <a:buFont typeface="Arial" panose="020B0604020202020204" pitchFamily="34" charset="0"/>
              <a:buChar char="•"/>
            </a:pPr>
            <a:r>
              <a:rPr lang="en-US" u="none" dirty="0"/>
              <a:t>Draft talking points for senior leaders</a:t>
            </a:r>
            <a:endParaRPr lang="en-US" u="none" dirty="0">
              <a:cs typeface="Calibri"/>
            </a:endParaRPr>
          </a:p>
          <a:p>
            <a:pPr marL="677545" lvl="1" indent="-228600">
              <a:buFont typeface="Arial" panose="020B0604020202020204" pitchFamily="34" charset="0"/>
              <a:buChar char="•"/>
            </a:pPr>
            <a:r>
              <a:rPr lang="en-US" u="none" dirty="0"/>
              <a:t>Issue a press release</a:t>
            </a:r>
            <a:endParaRPr lang="en-US" u="none" dirty="0">
              <a:cs typeface="Calibri"/>
            </a:endParaRPr>
          </a:p>
          <a:p>
            <a:pPr marL="677545" lvl="1" indent="-228600">
              <a:buFont typeface="Arial" panose="020B0604020202020204" pitchFamily="34" charset="0"/>
              <a:buChar char="•"/>
            </a:pPr>
            <a:r>
              <a:rPr lang="en-US" u="none" dirty="0"/>
              <a:t>Share your highlights on social media</a:t>
            </a:r>
            <a:endParaRPr lang="en-US" u="none" dirty="0">
              <a:cs typeface="Calibri"/>
            </a:endParaRPr>
          </a:p>
          <a:p>
            <a:pPr marL="677545" lvl="1" indent="-228600">
              <a:buFont typeface="Arial" panose="020B0604020202020204" pitchFamily="34" charset="0"/>
              <a:buChar char="•"/>
            </a:pPr>
            <a:r>
              <a:rPr lang="en-US" u="none" dirty="0"/>
              <a:t>Host a media call to share your highlights with reporters and answer questions</a:t>
            </a:r>
            <a:endParaRPr lang="en-US" u="none" dirty="0">
              <a:cs typeface="Calibri"/>
            </a:endParaRPr>
          </a:p>
          <a:p>
            <a:pPr marL="677545" lvl="1" indent="-228600">
              <a:buFont typeface="Arial" panose="020B0604020202020204" pitchFamily="34" charset="0"/>
              <a:buChar char="•"/>
            </a:pPr>
            <a:r>
              <a:rPr lang="en-US" u="none" dirty="0"/>
              <a:t>Create a presentation for your board members</a:t>
            </a:r>
            <a:endParaRPr lang="en-US" u="none" dirty="0">
              <a:cs typeface="Calibri"/>
            </a:endParaRPr>
          </a:p>
          <a:p>
            <a:pPr marL="677545" lvl="1" indent="-228600">
              <a:buFont typeface="Arial" panose="020B0604020202020204" pitchFamily="34" charset="0"/>
              <a:buChar char="•"/>
            </a:pPr>
            <a:r>
              <a:rPr lang="en-US" u="none" dirty="0"/>
              <a:t>Host a town hall for families and community partners: highlight a program that aligns to your key messages</a:t>
            </a:r>
            <a:endParaRPr lang="en-US" u="none" dirty="0">
              <a:cs typeface="Calibri"/>
            </a:endParaRPr>
          </a:p>
          <a:p>
            <a:pPr marL="677545" lvl="1" indent="-228600">
              <a:buFont typeface="Arial" panose="020B0604020202020204" pitchFamily="34" charset="0"/>
              <a:buChar char="•"/>
            </a:pPr>
            <a:r>
              <a:rPr lang="en-US" u="none" dirty="0"/>
              <a:t>Publish a blog post and send the post home as a letter to families and staff</a:t>
            </a:r>
          </a:p>
          <a:p>
            <a:pPr marL="0" lvl="0" indent="0">
              <a:buFont typeface="Arial" panose="020B0604020202020204" pitchFamily="34" charset="0"/>
              <a:buNone/>
            </a:pPr>
            <a:endParaRPr lang="en-US" u="none" dirty="0">
              <a:cs typeface="Calibri" panose="020F0502020204030204"/>
            </a:endParaRPr>
          </a:p>
          <a:p>
            <a:pPr marL="0" lvl="0" indent="0">
              <a:buFont typeface="Arial" panose="020B0604020202020204" pitchFamily="34" charset="0"/>
              <a:buNone/>
            </a:pPr>
            <a:r>
              <a:rPr lang="en-US" b="1" u="none" dirty="0">
                <a:cs typeface="Calibri" panose="020F0502020204030204"/>
              </a:rPr>
              <a:t>Section Objectives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Highlight celebrations and personalize any local recent successes. Tell your story!</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Articulate the philosophy of the current school board and district leadership.</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Provide any necessary local background information. </a:t>
            </a:r>
          </a:p>
          <a:p>
            <a:pPr marL="0" lvl="0" indent="0">
              <a:buFont typeface="Arial" panose="020B0604020202020204" pitchFamily="34" charset="0"/>
              <a:buNone/>
            </a:pPr>
            <a:endParaRPr lang="en-US" b="1" u="sng" dirty="0">
              <a:cs typeface="Calibri" panose="020F0502020204030204"/>
            </a:endParaRPr>
          </a:p>
          <a:p>
            <a:pPr marL="0" marR="0">
              <a:lnSpc>
                <a:spcPct val="107000"/>
              </a:lnSpc>
              <a:spcBef>
                <a:spcPts val="0"/>
              </a:spcBef>
              <a:spcAft>
                <a:spcPts val="0"/>
              </a:spcAft>
            </a:pPr>
            <a:r>
              <a:rPr lang="en-US" sz="1200" b="1" dirty="0">
                <a:effectLst/>
                <a:latin typeface="Calibri" panose="020F0502020204030204" pitchFamily="34" charset="0"/>
                <a:ea typeface="Calibri" panose="020F0502020204030204" pitchFamily="34" charset="0"/>
                <a:cs typeface="Times New Roman" panose="02020603050405020304" pitchFamily="18" charset="0"/>
              </a:rPr>
              <a:t>Resource link:</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Times New Roman" panose="02020603050405020304" pitchFamily="18" charset="0"/>
              </a:rPr>
              <a:t>Illinois Report Card “How to Tell Your Story” 2022: </a:t>
            </a:r>
            <a:r>
              <a:rPr lang="en-US" sz="1800" u="sng" dirty="0">
                <a:solidFill>
                  <a:srgbClr val="00B0F0"/>
                </a:solidFill>
                <a:effectLst/>
                <a:latin typeface="Segoe UI" panose="020B0502040204020203" pitchFamily="34" charset="0"/>
              </a:rPr>
              <a:t>https://www.isbe.net/Documents/2022ReportCard-TellYourStory.pdf</a:t>
            </a:r>
          </a:p>
          <a:p>
            <a:pPr marL="0" marR="0" lvl="0" indent="0" algn="l" defTabSz="914400" rtl="0" eaLnBrk="1" fontAlgn="auto" latinLnBrk="0" hangingPunct="1">
              <a:lnSpc>
                <a:spcPct val="107000"/>
              </a:lnSpc>
              <a:spcBef>
                <a:spcPts val="0"/>
              </a:spcBef>
              <a:spcAft>
                <a:spcPts val="0"/>
              </a:spcAft>
              <a:buClrTx/>
              <a:buSzTx/>
              <a:buFontTx/>
              <a:buNone/>
              <a:tabLst/>
              <a:defRPr/>
            </a:pPr>
            <a:r>
              <a:rPr lang="en-US" sz="1800" b="0" u="none" dirty="0">
                <a:solidFill>
                  <a:schemeClr val="tx1"/>
                </a:solidFill>
                <a:effectLst/>
                <a:latin typeface="Segoe UI" panose="020B0502040204020203" pitchFamily="34" charset="0"/>
              </a:rPr>
              <a:t>Equity Journey Continuum Resources: </a:t>
            </a:r>
            <a:r>
              <a:rPr lang="en-US" sz="1800" u="sng" dirty="0">
                <a:solidFill>
                  <a:srgbClr val="00B0F0"/>
                </a:solidFill>
                <a:effectLst/>
                <a:latin typeface="Segoe UI" panose="020B0502040204020203" pitchFamily="34" charset="0"/>
              </a:rPr>
              <a:t>https://www.isbe.net/equity</a:t>
            </a:r>
            <a:endParaRPr lang="en-US" sz="1800" u="sng" dirty="0">
              <a:solidFill>
                <a:srgbClr val="00B0F0"/>
              </a:solidFill>
              <a:effectLst/>
              <a:latin typeface="Arial" panose="020B0604020202020204" pitchFamily="34" charset="0"/>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800" u="sng" dirty="0">
              <a:solidFill>
                <a:srgbClr val="00B0F0"/>
              </a:solidFill>
              <a:effectLst/>
              <a:latin typeface="Arial" panose="020B0604020202020204" pitchFamily="34" charset="0"/>
            </a:endParaRPr>
          </a:p>
          <a:p>
            <a:pPr marL="0" lvl="0" indent="0">
              <a:buFont typeface="Arial" panose="020B0604020202020204" pitchFamily="34" charset="0"/>
              <a:buNone/>
            </a:pPr>
            <a:endParaRPr lang="en-US" b="1" u="sng" dirty="0">
              <a:cs typeface="Calibri" panose="020F0502020204030204"/>
            </a:endParaRPr>
          </a:p>
          <a:p>
            <a:endParaRPr lang="en-US" sz="1200" dirty="0"/>
          </a:p>
          <a:p>
            <a:pPr marL="176186" indent="-176186">
              <a:buFontTx/>
              <a:buChar char="-"/>
            </a:pPr>
            <a:endParaRPr lang="en-US" sz="1200" dirty="0">
              <a:latin typeface="Calibri" panose="020F0502020204030204" pitchFamily="34" charset="0"/>
            </a:endParaRPr>
          </a:p>
        </p:txBody>
      </p:sp>
      <p:sp>
        <p:nvSpPr>
          <p:cNvPr id="5" name="Footer Placeholder 4">
            <a:extLst>
              <a:ext uri="{FF2B5EF4-FFF2-40B4-BE49-F238E27FC236}">
                <a16:creationId xmlns:a16="http://schemas.microsoft.com/office/drawing/2014/main" id="{6530416E-FA6C-44D8-9888-16B6D18111A1}"/>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6" name="Date Placeholder 5">
            <a:extLst>
              <a:ext uri="{FF2B5EF4-FFF2-40B4-BE49-F238E27FC236}">
                <a16:creationId xmlns:a16="http://schemas.microsoft.com/office/drawing/2014/main" id="{A3EFE70F-2995-43EF-98DC-A7C2D3396D57}"/>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36887594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943092"/>
            <a:ext cx="6604822" cy="8175825"/>
          </a:xfrm>
          <a:prstGeom prst="rect">
            <a:avLst/>
          </a:prstGeom>
        </p:spPr>
        <p:txBody>
          <a:bodyPr/>
          <a:lstStyle/>
          <a:p>
            <a:pPr algn="l"/>
            <a:r>
              <a:rPr lang="en-US" b="1" kern="1200">
                <a:solidFill>
                  <a:schemeClr val="tx1"/>
                </a:solidFill>
                <a:effectLst/>
                <a:latin typeface="+mn-lt"/>
                <a:ea typeface="+mn-ea"/>
                <a:cs typeface="+mn-cs"/>
              </a:rPr>
              <a:t>Slide(s) should provide detailed information, such as:</a:t>
            </a:r>
          </a:p>
          <a:p>
            <a:pPr algn="l"/>
            <a:r>
              <a:rPr lang="en-US" b="0" kern="1200">
                <a:solidFill>
                  <a:schemeClr val="tx1"/>
                </a:solidFill>
                <a:effectLst/>
                <a:latin typeface="+mn-lt"/>
                <a:ea typeface="+mn-ea"/>
                <a:cs typeface="+mn-cs"/>
              </a:rPr>
              <a:t>The main timeline requirements for the board of education to adopt a budget, post it publicly, and file it with the state. This also should include the main timeline requirements for the board of education to host a truth-in-taxation hearing, adopt a tax levy, and file it with the county. </a:t>
            </a:r>
          </a:p>
          <a:p>
            <a:pPr algn="l"/>
            <a:endParaRPr lang="en-US" b="1" kern="1200">
              <a:solidFill>
                <a:schemeClr val="tx1"/>
              </a:solidFill>
              <a:effectLst/>
              <a:latin typeface="+mn-lt"/>
              <a:ea typeface="+mn-ea"/>
              <a:cs typeface="+mn-cs"/>
            </a:endParaRPr>
          </a:p>
          <a:p>
            <a:pPr algn="l"/>
            <a:r>
              <a:rPr lang="en-US" b="1" kern="1200">
                <a:solidFill>
                  <a:schemeClr val="tx1"/>
                </a:solidFill>
                <a:effectLst/>
                <a:latin typeface="+mn-lt"/>
                <a:ea typeface="+mn-ea"/>
                <a:cs typeface="+mn-cs"/>
              </a:rPr>
              <a:t>Helpful hints:</a:t>
            </a:r>
          </a:p>
          <a:p>
            <a:r>
              <a:rPr lang="en-US"/>
              <a:t>“Illinois law requires every board of education to budget its income and expenses each year and to make the budget available for public inspection before final adoption. The annual budget serves three major purposes: 1. The budget represents a plan for receiving and expending money. It tells the school board, its employees, and the public how much the school district can spend during the year and for what purposes. 2. The budget provides information necessary to determine the amount of school taxes that must be levied on real property, and how much the district expects to receive from state and federal governments. 3. The budget also satisfies a minimum level of financial and program information for local, state, and federal governments; meets requirements imposed by Illinois law; and provides both spending and taxing authority.” (IASB, 2022)</a:t>
            </a:r>
          </a:p>
          <a:p>
            <a:endParaRPr lang="en-US" sz="600"/>
          </a:p>
          <a:p>
            <a:r>
              <a:rPr lang="en-US"/>
              <a:t>“Some of what goes into the school district budget is determined by the board of education, based on the advice of its professional staff and local citizens. More and more budget decisions, however, are forced on the board by factors beyond its control. Each year, the administrative staff gathers information from a variety of sources and presents the school board with a proposed budget. After carefully reviewing the budget, the board gives tentative approval and puts it on file for public inspection. The board gives final approval of the budget only after a public hearing. The timeline for developing a tentative budget to its adoption varies from district to district. The budget must be adopted by September 30, after which it must be filed with the county clerk within 30 days. Numerous factors are at work throughout this seemingly simple process. Some of these factors affect school income; some affect expenses. Taken together, these factors represent the financial cards dealt to each Illinois school board….” (IASB, 2022)</a:t>
            </a:r>
          </a:p>
          <a:p>
            <a:endParaRPr lang="en-US" sz="600"/>
          </a:p>
          <a:p>
            <a:r>
              <a:rPr lang="en-US"/>
              <a:t>Consider sharing this information in a flowchart or timeline graphic. Present this information concisely, and point audience members who wish for more information to the district website Frequently Asked Questions document.</a:t>
            </a:r>
          </a:p>
          <a:p>
            <a:endParaRPr lang="en-US"/>
          </a:p>
          <a:p>
            <a:r>
              <a:rPr lang="en-US" b="1"/>
              <a:t>Questions to consider addressing:</a:t>
            </a:r>
          </a:p>
          <a:p>
            <a:r>
              <a:rPr lang="en-US" kern="1200">
                <a:solidFill>
                  <a:schemeClr val="tx1"/>
                </a:solidFill>
                <a:effectLst/>
                <a:latin typeface="+mn-lt"/>
                <a:ea typeface="+mn-ea"/>
                <a:cs typeface="+mn-cs"/>
              </a:rPr>
              <a:t>How are budgeting decisions made, and by whom?</a:t>
            </a:r>
          </a:p>
          <a:p>
            <a:r>
              <a:rPr lang="en-US" kern="1200">
                <a:solidFill>
                  <a:schemeClr val="tx1"/>
                </a:solidFill>
                <a:effectLst/>
                <a:latin typeface="+mn-lt"/>
                <a:ea typeface="+mn-ea"/>
                <a:cs typeface="+mn-cs"/>
              </a:rPr>
              <a:t>Where can I find a copy of the district’s budget?</a:t>
            </a:r>
          </a:p>
          <a:p>
            <a:r>
              <a:rPr lang="en-US" kern="1200">
                <a:solidFill>
                  <a:schemeClr val="tx1"/>
                </a:solidFill>
                <a:effectLst/>
                <a:latin typeface="+mn-lt"/>
                <a:ea typeface="+mn-ea"/>
                <a:cs typeface="+mn-cs"/>
              </a:rPr>
              <a:t>What is the tax levy, and how does it affect me?</a:t>
            </a:r>
          </a:p>
          <a:p>
            <a:r>
              <a:rPr lang="en-US" kern="1200">
                <a:solidFill>
                  <a:schemeClr val="tx1"/>
                </a:solidFill>
                <a:effectLst/>
                <a:latin typeface="+mn-lt"/>
                <a:ea typeface="+mn-ea"/>
                <a:cs typeface="+mn-cs"/>
              </a:rPr>
              <a:t>What does the budgeting process look like?</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How can the impacts of COVID-19 be incorporated?</a:t>
            </a:r>
          </a:p>
          <a:p>
            <a:endParaRPr lang="en-US"/>
          </a:p>
          <a:p>
            <a:r>
              <a:rPr lang="en-US" b="1"/>
              <a:t>Resource links:</a:t>
            </a:r>
          </a:p>
          <a:p>
            <a:r>
              <a:rPr lang="en-US"/>
              <a:t>Illinois Report Card: </a:t>
            </a:r>
            <a:r>
              <a:rPr lang="en-US">
                <a:hlinkClick r:id="rId3"/>
              </a:rPr>
              <a:t>https://www.illinoisreportcard.com/</a:t>
            </a:r>
            <a:endParaRPr lang="en-US">
              <a:hlinkClick r:id="rId4"/>
            </a:endParaRP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https://www.isbe.net/Documents/2021-Report-Card-Glossary-Terms.pdf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defTabSz="930999">
              <a:defRPr/>
            </a:pPr>
            <a:r>
              <a:rPr lang="en-US"/>
              <a:t>Understanding School Finance: 12 Questions and Answers: </a:t>
            </a:r>
            <a:r>
              <a:rPr lang="en-US">
                <a:hlinkClick r:id="rId6"/>
              </a:rPr>
              <a:t>https://www.iasb.com/IASB/media/General/understanding-school-finance.pdf</a:t>
            </a:r>
            <a:endParaRPr lang="en-US"/>
          </a:p>
          <a:p>
            <a:endParaRPr lang="en-US"/>
          </a:p>
        </p:txBody>
      </p:sp>
      <p:sp>
        <p:nvSpPr>
          <p:cNvPr id="7" name="Footer Placeholder 4">
            <a:extLst>
              <a:ext uri="{FF2B5EF4-FFF2-40B4-BE49-F238E27FC236}">
                <a16:creationId xmlns:a16="http://schemas.microsoft.com/office/drawing/2014/main" id="{EC1DF184-24DB-4DA6-943F-2E6BFD25B91C}"/>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0EC513C1-883A-4FA8-9EEE-ED0E36E14EDC}"/>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1488994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marL="0" marR="0" lvl="0" indent="0" algn="l" defTabSz="930999"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Slide contains a sample graphic. Please update with graphic specific to your district.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defTabSz="930999">
              <a:defRPr/>
            </a:pPr>
            <a:endParaRPr lang="en-US" b="1"/>
          </a:p>
          <a:p>
            <a:pPr defTabSz="930999">
              <a:defRPr/>
            </a:pPr>
            <a:r>
              <a:rPr lang="en-US" b="1"/>
              <a:t>Slide(s) should provide detailed information, such as:</a:t>
            </a:r>
          </a:p>
          <a:p>
            <a:r>
              <a:rPr lang="en-US"/>
              <a:t>A brief summary of the financial profile rating from the Illinois State Board of Education for the current year. Trend data also may be provided for historical perspective.</a:t>
            </a:r>
          </a:p>
          <a:p>
            <a:pPr algn="l"/>
            <a:endParaRPr lang="en-US"/>
          </a:p>
          <a:p>
            <a:pPr algn="l"/>
            <a:r>
              <a:rPr lang="en-US" b="1"/>
              <a:t>Helpful hints:</a:t>
            </a:r>
          </a:p>
          <a:p>
            <a:r>
              <a:rPr lang="en-US"/>
              <a:t>Provide a snapshot of the ratings for all districts in the state for a quick comparison to other districts. Consider adding the Moody’s bond rating or any other rating that is pertinent to the district. </a:t>
            </a:r>
          </a:p>
          <a:p>
            <a:endParaRPr lang="en-US"/>
          </a:p>
          <a:p>
            <a:r>
              <a:rPr lang="en-US" b="1"/>
              <a:t>Questions to consider addressing:</a:t>
            </a:r>
          </a:p>
          <a:p>
            <a:r>
              <a:rPr lang="en-US"/>
              <a:t>How does our district’s financial rating compare with that of other school districts in Illinois?</a:t>
            </a:r>
          </a:p>
          <a:p>
            <a:r>
              <a:rPr lang="en-US"/>
              <a:t>How can we improve our financial rating if it is low?</a:t>
            </a:r>
          </a:p>
          <a:p>
            <a:r>
              <a:rPr lang="en-US"/>
              <a:t>If our financial rating is good, why aren’t we hiring more teachers and staff to better support our students?</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How can the impacts of COVID-19 be incorporated?</a:t>
            </a:r>
          </a:p>
          <a:p>
            <a:endParaRPr lang="en-US"/>
          </a:p>
          <a:p>
            <a:r>
              <a:rPr lang="en-US" b="1"/>
              <a:t>Resource links:</a:t>
            </a:r>
          </a:p>
          <a:p>
            <a:r>
              <a:rPr lang="en-US"/>
              <a:t>Illinois Report Card: </a:t>
            </a:r>
            <a:r>
              <a:rPr lang="en-US">
                <a:hlinkClick r:id="rId3"/>
              </a:rPr>
              <a:t>https://www.illinoisreportcard.com/</a:t>
            </a:r>
            <a:endParaRPr lang="en-US">
              <a:hlinkClick r:id="rId4"/>
            </a:endParaRP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https://www.isbe.net/Documents/2021-Report-Card-Glossary-Terms.pdf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30999" rtl="0" eaLnBrk="1" fontAlgn="auto" latinLnBrk="0" hangingPunct="1">
              <a:lnSpc>
                <a:spcPct val="100000"/>
              </a:lnSpc>
              <a:spcBef>
                <a:spcPts val="0"/>
              </a:spcBef>
              <a:spcAft>
                <a:spcPts val="0"/>
              </a:spcAft>
              <a:buClrTx/>
              <a:buSzTx/>
              <a:buFontTx/>
              <a:buNone/>
              <a:tabLst/>
              <a:defRPr/>
            </a:pPr>
            <a:r>
              <a:rPr lang="en-US" sz="1200">
                <a:effectLst/>
                <a:latin typeface="Calibri" panose="020F0502020204030204" pitchFamily="34" charset="0"/>
                <a:ea typeface="Calibri" panose="020F0502020204030204" pitchFamily="34" charset="0"/>
                <a:cs typeface="Times New Roman" panose="02020603050405020304" pitchFamily="18" charset="0"/>
              </a:rPr>
              <a:t>ISBE School District Financial Profile: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https://www.isbe.net/Pages/School-District-Financial-Profile.aspx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defTabSz="930999">
              <a:defRPr/>
            </a:pPr>
            <a:r>
              <a:rPr lang="en-US"/>
              <a:t>Understanding School Finance: 12 Questions and Answers: </a:t>
            </a:r>
            <a:r>
              <a:rPr lang="en-US">
                <a:hlinkClick r:id="rId7"/>
              </a:rPr>
              <a:t>https://www.iasb.com/IASB/media/General/understanding-school-finance.pdf</a:t>
            </a:r>
            <a:endParaRPr lang="en-US"/>
          </a:p>
          <a:p>
            <a:endParaRPr lang="en-US" sz="1200"/>
          </a:p>
          <a:p>
            <a:pPr defTabSz="966554">
              <a:defRPr/>
            </a:pPr>
            <a:endParaRPr lang="en-US" sz="1200">
              <a:solidFill>
                <a:prstClr val="black"/>
              </a:solidFill>
              <a:latin typeface="Calibri"/>
            </a:endParaRPr>
          </a:p>
          <a:p>
            <a:endParaRPr lang="en-US"/>
          </a:p>
        </p:txBody>
      </p:sp>
      <p:sp>
        <p:nvSpPr>
          <p:cNvPr id="7" name="Footer Placeholder 4">
            <a:extLst>
              <a:ext uri="{FF2B5EF4-FFF2-40B4-BE49-F238E27FC236}">
                <a16:creationId xmlns:a16="http://schemas.microsoft.com/office/drawing/2014/main" id="{34FD833D-D454-463A-BDDC-480CD1D701DA}"/>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D2A2DAC7-F52A-4056-9658-2495CE648866}"/>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7181753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marL="0" marR="0" lvl="0" indent="0" algn="l" defTabSz="930999" rtl="0" eaLnBrk="1" fontAlgn="auto" latinLnBrk="0" hangingPunct="1">
              <a:lnSpc>
                <a:spcPct val="100000"/>
              </a:lnSpc>
              <a:spcBef>
                <a:spcPts val="0"/>
              </a:spcBef>
              <a:spcAft>
                <a:spcPts val="0"/>
              </a:spcAft>
              <a:buClrTx/>
              <a:buSzTx/>
              <a:buFontTx/>
              <a:buNone/>
              <a:tabLst/>
              <a:defRPr/>
            </a:pPr>
            <a:r>
              <a:rPr lang="en-US" sz="1200" b="1" dirty="0">
                <a:effectLst/>
                <a:latin typeface="Calibri" panose="020F0502020204030204" pitchFamily="34" charset="0"/>
                <a:ea typeface="Calibri" panose="020F0502020204030204" pitchFamily="34" charset="0"/>
                <a:cs typeface="Times New Roman" panose="02020603050405020304" pitchFamily="18" charset="0"/>
              </a:rPr>
              <a:t>Slide contains a sample graphic. Please update with graphic specific to your district.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defTabSz="930999">
              <a:defRPr/>
            </a:pPr>
            <a:endParaRPr lang="en-US" b="1" dirty="0"/>
          </a:p>
          <a:p>
            <a:pPr defTabSz="930999">
              <a:defRPr/>
            </a:pPr>
            <a:r>
              <a:rPr lang="en-US" b="1" dirty="0"/>
              <a:t>Slide</a:t>
            </a:r>
            <a:r>
              <a:rPr lang="en-US" b="1"/>
              <a:t>(s) should provide detailed information, such as:</a:t>
            </a:r>
          </a:p>
          <a:p>
            <a:pPr algn="l"/>
            <a:r>
              <a:rPr lang="en-US"/>
              <a:t>The district’s Evidence-Based Funding financial information and Adequacy Target rates as shown on the report card. </a:t>
            </a:r>
          </a:p>
          <a:p>
            <a:pPr algn="l"/>
            <a:endParaRPr lang="en-US"/>
          </a:p>
          <a:p>
            <a:pPr algn="l"/>
            <a:r>
              <a:rPr lang="en-US" b="1"/>
              <a:t>Helpful hints:</a:t>
            </a:r>
          </a:p>
          <a:p>
            <a:r>
              <a:rPr lang="en-US" b="0" i="0">
                <a:solidFill>
                  <a:srgbClr val="000000"/>
                </a:solidFill>
                <a:effectLst/>
                <a:latin typeface="Barlow" panose="00000500000000000000" pitchFamily="2" charset="0"/>
              </a:rPr>
              <a:t>“Each district's Adequacy Target is the calculated cost to educate students within the district based on the cost factors outlined in EBF. Please refer to ISBE's resource materials for the list of cost factors and the steps EBF requires to determine a district's Adequacy Target. Each district's Adequacy Target is calculated by ISBE and updated annually. Please note that the Adequacy Target is not equal to funding but is what is determined to be the cost of adequate education in each district.” (ISBE, 2022)</a:t>
            </a:r>
          </a:p>
          <a:p>
            <a:endParaRPr lang="en-US" i="0"/>
          </a:p>
          <a:p>
            <a:r>
              <a:rPr lang="en-US"/>
              <a:t>Consider relating “adequacy” to the school experience – the school experience may change if this percentage of spending increases or decreases.</a:t>
            </a:r>
          </a:p>
          <a:p>
            <a:endParaRPr lang="en-US"/>
          </a:p>
          <a:p>
            <a:r>
              <a:rPr lang="en-US" b="1"/>
              <a:t>Questions to consider addressing:</a:t>
            </a:r>
          </a:p>
          <a:p>
            <a:r>
              <a:rPr lang="en-US"/>
              <a:t>Why is the Adequacy Target so important?</a:t>
            </a:r>
          </a:p>
          <a:p>
            <a:r>
              <a:rPr lang="en-US"/>
              <a:t>What does it mean if our financial capacity to meet expectations is really low or really high?</a:t>
            </a:r>
          </a:p>
          <a:p>
            <a:r>
              <a:rPr lang="en-US"/>
              <a:t>Where can I learn more about this financial information?</a:t>
            </a:r>
          </a:p>
          <a:p>
            <a:r>
              <a:rPr lang="en-US"/>
              <a:t>Do we receive additional funding for being in a certain tier?</a:t>
            </a:r>
          </a:p>
          <a:p>
            <a:endParaRPr lang="en-US"/>
          </a:p>
          <a:p>
            <a:r>
              <a:rPr lang="en-US" b="1"/>
              <a:t>Resource links:</a:t>
            </a:r>
          </a:p>
          <a:p>
            <a:r>
              <a:rPr lang="en-US"/>
              <a:t>Illinois Report Card: </a:t>
            </a:r>
            <a:r>
              <a:rPr lang="en-US">
                <a:hlinkClick r:id="rId3"/>
              </a:rPr>
              <a:t>https://www.illinoisreportcard.com/</a:t>
            </a:r>
            <a:endParaRPr lang="en-US">
              <a:hlinkClick r:id="rId4"/>
            </a:endParaRP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https://www.isbe.net/Documents/2021-Report-Card-Glossary-Terms.pdf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defTabSz="930999">
              <a:defRPr/>
            </a:pPr>
            <a:r>
              <a:rPr lang="en-US"/>
              <a:t>Understanding School Finance: 12 Questions and Answers: </a:t>
            </a:r>
            <a:r>
              <a:rPr lang="en-US">
                <a:hlinkClick r:id="rId6"/>
              </a:rPr>
              <a:t>https://www.iasb.com/IASB/media/General/understanding-school-finance.pdf</a:t>
            </a:r>
            <a:endParaRPr lang="en-US"/>
          </a:p>
          <a:p>
            <a:endParaRPr lang="en-US"/>
          </a:p>
        </p:txBody>
      </p:sp>
      <p:sp>
        <p:nvSpPr>
          <p:cNvPr id="7" name="Footer Placeholder 4">
            <a:extLst>
              <a:ext uri="{FF2B5EF4-FFF2-40B4-BE49-F238E27FC236}">
                <a16:creationId xmlns:a16="http://schemas.microsoft.com/office/drawing/2014/main" id="{7C1037CA-7D49-4DD0-A7F9-9BC55DF84FA0}"/>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0325ED44-E034-4DB1-8AD7-4889C16BF1B2}"/>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39261756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r>
              <a:rPr lang="en-US"/>
              <a:t>:</a:t>
            </a:r>
          </a:p>
          <a:p>
            <a:pPr algn="l"/>
            <a:r>
              <a:rPr lang="en-US"/>
              <a:t>A brief synopsis of the different operating funds of a school district and the limitations on usage of each fund. </a:t>
            </a:r>
          </a:p>
          <a:p>
            <a:pPr algn="l"/>
            <a:endParaRPr lang="en-US"/>
          </a:p>
          <a:p>
            <a:pPr algn="l"/>
            <a:r>
              <a:rPr lang="en-US" b="1"/>
              <a:t>Helpful hints:</a:t>
            </a:r>
          </a:p>
          <a:p>
            <a:r>
              <a:rPr lang="en-US"/>
              <a:t>Be sure to point out that the tax levy typically limits the amount of taxes you can levy for each fund depending on the type of district. Emphasize that this is similar to having multiple checking accounts, with certain amounts of revenue coming into each, and that they can only be utilized for very specific purposes. </a:t>
            </a:r>
          </a:p>
          <a:p>
            <a:r>
              <a:rPr lang="en-US"/>
              <a:t>Consider discussing the blending and braiding of funds.</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Consider addressing how issues of equity are being addressed. What are examples of this?</a:t>
            </a:r>
          </a:p>
          <a:p>
            <a:endParaRPr lang="en-US"/>
          </a:p>
          <a:p>
            <a:r>
              <a:rPr lang="en-US" b="1"/>
              <a:t>Questions to consider addressing:</a:t>
            </a:r>
          </a:p>
          <a:p>
            <a:r>
              <a:rPr lang="en-US"/>
              <a:t>Why are we improving our facilities when we cannot afford more teachers?</a:t>
            </a:r>
          </a:p>
          <a:p>
            <a:r>
              <a:rPr lang="en-US"/>
              <a:t>Why are we hiring more teachers when our transportation buses are so old?</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How can the impacts of COVID-19 be incorporated?</a:t>
            </a:r>
          </a:p>
          <a:p>
            <a:endParaRPr lang="en-US"/>
          </a:p>
          <a:p>
            <a:r>
              <a:rPr lang="en-US" b="1"/>
              <a:t>Resource links:</a:t>
            </a:r>
          </a:p>
          <a:p>
            <a:r>
              <a:rPr lang="en-US"/>
              <a:t>Mechanics of a School District Budget: </a:t>
            </a:r>
            <a:r>
              <a:rPr lang="en-US">
                <a:hlinkClick r:id="rId3"/>
              </a:rPr>
              <a:t>https://www.isbe.net/Documents/mechanics.pdf</a:t>
            </a:r>
            <a:endParaRPr lang="en-US"/>
          </a:p>
          <a:p>
            <a:pPr defTabSz="930999">
              <a:defRPr/>
            </a:pPr>
            <a:r>
              <a:rPr lang="en-US"/>
              <a:t>Understanding School Finance: 12 Questions and Answers: </a:t>
            </a:r>
            <a:r>
              <a:rPr lang="en-US">
                <a:hlinkClick r:id="rId4"/>
              </a:rPr>
              <a:t>https://www.iasb.com/IASB/media/General/understanding-school-finance.pdf</a:t>
            </a:r>
            <a:endParaRPr lang="en-US"/>
          </a:p>
          <a:p>
            <a:endParaRPr lang="en-US"/>
          </a:p>
        </p:txBody>
      </p:sp>
      <p:sp>
        <p:nvSpPr>
          <p:cNvPr id="7" name="Footer Placeholder 4">
            <a:extLst>
              <a:ext uri="{FF2B5EF4-FFF2-40B4-BE49-F238E27FC236}">
                <a16:creationId xmlns:a16="http://schemas.microsoft.com/office/drawing/2014/main" id="{0055A7D1-A965-4667-9F3F-64968E84D866}"/>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6ADD1589-F6D5-4ABA-955A-0546F0E6F163}"/>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42220739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pPr algn="l"/>
            <a:r>
              <a:rPr lang="en-US" b="0" kern="1200">
                <a:solidFill>
                  <a:schemeClr val="tx1"/>
                </a:solidFill>
                <a:effectLst/>
                <a:latin typeface="+mn-lt"/>
                <a:ea typeface="+mn-ea"/>
                <a:cs typeface="+mn-cs"/>
              </a:rPr>
              <a:t>A summary of current fund balances of the school district and possibly recent trend data to show any improvements or concerns.</a:t>
            </a:r>
          </a:p>
          <a:p>
            <a:pPr algn="l"/>
            <a:endParaRPr lang="en-US" b="0" kern="1200">
              <a:solidFill>
                <a:schemeClr val="tx1"/>
              </a:solidFill>
              <a:effectLst/>
              <a:latin typeface="+mn-lt"/>
              <a:ea typeface="+mn-ea"/>
              <a:cs typeface="+mn-cs"/>
            </a:endParaRPr>
          </a:p>
          <a:p>
            <a:pPr algn="l"/>
            <a:r>
              <a:rPr lang="en-US" b="1" kern="1200">
                <a:solidFill>
                  <a:schemeClr val="tx1"/>
                </a:solidFill>
                <a:effectLst/>
                <a:latin typeface="+mn-lt"/>
                <a:ea typeface="+mn-ea"/>
                <a:cs typeface="+mn-cs"/>
              </a:rPr>
              <a:t>Helpful hints:</a:t>
            </a:r>
          </a:p>
          <a:p>
            <a:r>
              <a:rPr lang="en-US"/>
              <a:t>Clarify that ISBE rates the district on its ability to maintain a certain amount of financial reserves (days of cash on hand).</a:t>
            </a:r>
          </a:p>
          <a:p>
            <a:r>
              <a:rPr lang="en-US"/>
              <a:t>Emphasize that the state has historically been behind in certain payments and reimbursements, supporting the need for more reserves.</a:t>
            </a:r>
          </a:p>
          <a:p>
            <a:r>
              <a:rPr lang="en-US"/>
              <a:t>Consider commenting on the district’s board policy on maintaining financial reserves or certain fund balances.</a:t>
            </a:r>
          </a:p>
          <a:p>
            <a:r>
              <a:rPr lang="en-US"/>
              <a:t>Consider defining what “reserves” mean. Reiterate that reserves are not maintained to handle day-to-day operations. Reserves are maintained to pay salaries and services of district staff when the state is significantly delayed in providing district revenue. Reserves also help with unexpected emergency needs.</a:t>
            </a:r>
          </a:p>
          <a:p>
            <a:r>
              <a:rPr lang="en-US"/>
              <a:t>Consider explaining the concept of 180 days’ cash on hand as emphasized by ISBE.</a:t>
            </a:r>
          </a:p>
          <a:p>
            <a:endParaRPr lang="en-US"/>
          </a:p>
          <a:p>
            <a:r>
              <a:rPr lang="en-US" b="1"/>
              <a:t>Questions to consider addressing:</a:t>
            </a:r>
          </a:p>
          <a:p>
            <a:r>
              <a:rPr lang="en-US"/>
              <a:t>Why do we have so much money in the bank while we maintain high class sizes?</a:t>
            </a:r>
          </a:p>
          <a:p>
            <a:r>
              <a:rPr lang="en-US"/>
              <a:t>What is our plan to improve our financial condition?</a:t>
            </a:r>
          </a:p>
          <a:p>
            <a:r>
              <a:rPr lang="en-US"/>
              <a:t>How are we planning to use these funds to improve students’ educational experiences?</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How can the impacts of COVID-19 be incorporated?</a:t>
            </a:r>
          </a:p>
          <a:p>
            <a:endParaRPr lang="en-US"/>
          </a:p>
          <a:p>
            <a:r>
              <a:rPr lang="en-US" b="1"/>
              <a:t>Resource links:</a:t>
            </a:r>
          </a:p>
          <a:p>
            <a:r>
              <a:rPr lang="en-US"/>
              <a:t>Illinois Report Card: </a:t>
            </a:r>
            <a:r>
              <a:rPr lang="en-US">
                <a:hlinkClick r:id="rId3"/>
              </a:rPr>
              <a:t>https://www.illinoisreportcard.com/</a:t>
            </a:r>
            <a:endParaRPr lang="en-US">
              <a:hlinkClick r:id="rId4"/>
            </a:endParaRP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https://www.isbe.net/Documents/2021-Report-Card-Glossary-Terms.pdf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defTabSz="930999">
              <a:defRPr/>
            </a:pPr>
            <a:r>
              <a:rPr lang="en-US"/>
              <a:t>Understanding School Finance: 12 Questions and Answers: </a:t>
            </a:r>
            <a:r>
              <a:rPr lang="en-US">
                <a:hlinkClick r:id="rId6"/>
              </a:rPr>
              <a:t>https://www.iasb.com/IASB/media/General/understanding-school-finance.pdf</a:t>
            </a:r>
            <a:endParaRPr lang="en-US"/>
          </a:p>
          <a:p>
            <a:endParaRPr lang="en-US"/>
          </a:p>
        </p:txBody>
      </p:sp>
      <p:sp>
        <p:nvSpPr>
          <p:cNvPr id="8" name="Footer Placeholder 4">
            <a:extLst>
              <a:ext uri="{FF2B5EF4-FFF2-40B4-BE49-F238E27FC236}">
                <a16:creationId xmlns:a16="http://schemas.microsoft.com/office/drawing/2014/main" id="{1F076065-D8C8-4F38-B7B4-1067834E0F8C}"/>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9" name="Date Placeholder 5">
            <a:extLst>
              <a:ext uri="{FF2B5EF4-FFF2-40B4-BE49-F238E27FC236}">
                <a16:creationId xmlns:a16="http://schemas.microsoft.com/office/drawing/2014/main" id="{4662EA7F-75A5-4744-A2EA-F9E91FDA93D5}"/>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8691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marL="0" marR="0" lvl="0" indent="0" algn="l" defTabSz="930999"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Slide contains a sample graphic. Please update with graphic specific to your district.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defTabSz="930999">
              <a:defRPr/>
            </a:pPr>
            <a:endParaRPr lang="en-US" b="1"/>
          </a:p>
          <a:p>
            <a:pPr defTabSz="930999">
              <a:defRPr/>
            </a:pPr>
            <a:r>
              <a:rPr lang="en-US" b="1"/>
              <a:t>Slide(s) should provide detailed information, such as:</a:t>
            </a:r>
          </a:p>
          <a:p>
            <a:pPr algn="l"/>
            <a:r>
              <a:rPr lang="en-US" b="0" kern="1200">
                <a:solidFill>
                  <a:schemeClr val="tx1"/>
                </a:solidFill>
                <a:effectLst/>
                <a:latin typeface="+mn-lt"/>
                <a:ea typeface="+mn-ea"/>
                <a:cs typeface="+mn-cs"/>
              </a:rPr>
              <a:t>A summary of all revenue for the district, including tax levy, local revenue, local grants, local foundation revenue, state grants, federal grants, any reimbursements, etc.</a:t>
            </a:r>
          </a:p>
          <a:p>
            <a:pPr algn="l"/>
            <a:endParaRPr lang="en-US" b="0" kern="1200">
              <a:solidFill>
                <a:schemeClr val="tx1"/>
              </a:solidFill>
              <a:effectLst/>
              <a:latin typeface="+mn-lt"/>
              <a:ea typeface="+mn-ea"/>
              <a:cs typeface="+mn-cs"/>
            </a:endParaRPr>
          </a:p>
          <a:p>
            <a:pPr algn="l"/>
            <a:r>
              <a:rPr lang="en-US" b="1" kern="1200">
                <a:solidFill>
                  <a:schemeClr val="tx1"/>
                </a:solidFill>
                <a:effectLst/>
                <a:latin typeface="+mn-lt"/>
                <a:ea typeface="+mn-ea"/>
                <a:cs typeface="+mn-cs"/>
              </a:rPr>
              <a:t>Helpful hints:</a:t>
            </a:r>
          </a:p>
          <a:p>
            <a:r>
              <a:rPr lang="en-US"/>
              <a:t>“General State Aid was the primary state grant to school districts in effect in Illinois for fiscal years 1999–2017. It was repealed with the passage of Public Act 100-0582. This grant program and four other state grants were combined to form the new primary state grant known as Evidence-Based Funding. The Report Card displays some data from FY 2017, and revenues from that period may reflect General State Aid receipts.” (ISBE, 2019)</a:t>
            </a:r>
          </a:p>
          <a:p>
            <a:endParaRPr lang="en-US"/>
          </a:p>
          <a:p>
            <a:r>
              <a:rPr lang="en-US"/>
              <a:t>State any indication of new funds since past years.</a:t>
            </a:r>
          </a:p>
          <a:p>
            <a:endParaRPr lang="en-US"/>
          </a:p>
          <a:p>
            <a:r>
              <a:rPr lang="en-US" b="1"/>
              <a:t>Questions to consider addressing:</a:t>
            </a:r>
          </a:p>
          <a:p>
            <a:r>
              <a:rPr lang="en-US" kern="1200">
                <a:solidFill>
                  <a:schemeClr val="tx1"/>
                </a:solidFill>
                <a:effectLst/>
                <a:latin typeface="+mn-lt"/>
                <a:ea typeface="+mn-ea"/>
                <a:cs typeface="+mn-cs"/>
              </a:rPr>
              <a:t>Where does our school district’s money come from?</a:t>
            </a:r>
          </a:p>
          <a:p>
            <a:r>
              <a:rPr lang="en-US" kern="1200">
                <a:solidFill>
                  <a:schemeClr val="tx1"/>
                </a:solidFill>
                <a:effectLst/>
                <a:latin typeface="+mn-lt"/>
                <a:ea typeface="+mn-ea"/>
                <a:cs typeface="+mn-cs"/>
              </a:rPr>
              <a:t>How are federal and state revenue amounts determined?</a:t>
            </a:r>
          </a:p>
          <a:p>
            <a:r>
              <a:rPr lang="en-US" kern="1200">
                <a:solidFill>
                  <a:schemeClr val="tx1"/>
                </a:solidFill>
                <a:effectLst/>
                <a:latin typeface="+mn-lt"/>
                <a:ea typeface="+mn-ea"/>
                <a:cs typeface="+mn-cs"/>
              </a:rPr>
              <a:t>How does the state help fund our school district?</a:t>
            </a:r>
          </a:p>
          <a:p>
            <a:r>
              <a:rPr lang="en-US" kern="1200">
                <a:solidFill>
                  <a:schemeClr val="tx1"/>
                </a:solidFill>
                <a:effectLst/>
                <a:latin typeface="+mn-lt"/>
                <a:ea typeface="+mn-ea"/>
                <a:cs typeface="+mn-cs"/>
              </a:rPr>
              <a:t>Do federal funds help our school district?</a:t>
            </a:r>
          </a:p>
          <a:p>
            <a:r>
              <a:rPr lang="en-US" kern="1200">
                <a:solidFill>
                  <a:schemeClr val="tx1"/>
                </a:solidFill>
                <a:effectLst/>
                <a:latin typeface="+mn-lt"/>
                <a:ea typeface="+mn-ea"/>
                <a:cs typeface="+mn-cs"/>
              </a:rPr>
              <a:t>What grants does our school district receive?</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How can the impacts of COVID-19 be incorporated?</a:t>
            </a:r>
          </a:p>
          <a:p>
            <a:endParaRPr lang="en-US" kern="1200">
              <a:solidFill>
                <a:schemeClr val="tx1"/>
              </a:solidFill>
              <a:effectLst/>
              <a:latin typeface="+mn-lt"/>
              <a:ea typeface="+mn-ea"/>
              <a:cs typeface="+mn-cs"/>
            </a:endParaRPr>
          </a:p>
          <a:p>
            <a:r>
              <a:rPr lang="en-US" b="1"/>
              <a:t>Resource links:</a:t>
            </a:r>
          </a:p>
          <a:p>
            <a:r>
              <a:rPr lang="en-US"/>
              <a:t>Illinois Report Card: </a:t>
            </a:r>
            <a:r>
              <a:rPr lang="en-US">
                <a:hlinkClick r:id="rId3"/>
              </a:rPr>
              <a:t>https://www.illinoisreportcard.com/</a:t>
            </a:r>
            <a:endParaRPr lang="en-US">
              <a:hlinkClick r:id="rId4"/>
            </a:endParaRP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https://www.isbe.net/Documents/2021-Report-Card-Glossary-Terms.pdf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defTabSz="930999">
              <a:defRPr/>
            </a:pPr>
            <a:r>
              <a:rPr lang="en-US"/>
              <a:t>Understanding School Finance: 12 Questions and Answers: </a:t>
            </a:r>
            <a:r>
              <a:rPr lang="en-US">
                <a:hlinkClick r:id="rId6"/>
              </a:rPr>
              <a:t>https://www.iasb.com/IASB/media/General/understanding-school-finance.pdf</a:t>
            </a:r>
            <a:endParaRPr lang="en-US"/>
          </a:p>
        </p:txBody>
      </p:sp>
      <p:sp>
        <p:nvSpPr>
          <p:cNvPr id="7" name="Footer Placeholder 4">
            <a:extLst>
              <a:ext uri="{FF2B5EF4-FFF2-40B4-BE49-F238E27FC236}">
                <a16:creationId xmlns:a16="http://schemas.microsoft.com/office/drawing/2014/main" id="{90E38E54-C88A-43C3-A38F-5761343EE6DC}"/>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D436BD1D-DA93-4B0E-A54D-92CD529FD6AF}"/>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17948028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pPr algn="l"/>
            <a:r>
              <a:rPr lang="en-US" b="0" kern="1200">
                <a:solidFill>
                  <a:schemeClr val="tx1"/>
                </a:solidFill>
                <a:effectLst/>
                <a:latin typeface="+mn-lt"/>
                <a:ea typeface="+mn-ea"/>
                <a:cs typeface="+mn-cs"/>
              </a:rPr>
              <a:t>A summary of all revenue for the district including tax levy, local revenue, local grants, local foundation revenue, state grants, federal grants, any reimbursements, etc.</a:t>
            </a:r>
          </a:p>
          <a:p>
            <a:pPr algn="l"/>
            <a:endParaRPr lang="en-US" b="0" kern="1200">
              <a:solidFill>
                <a:schemeClr val="tx1"/>
              </a:solidFill>
              <a:effectLst/>
              <a:latin typeface="+mn-lt"/>
              <a:ea typeface="+mn-ea"/>
              <a:cs typeface="+mn-cs"/>
            </a:endParaRPr>
          </a:p>
          <a:p>
            <a:pPr algn="l"/>
            <a:r>
              <a:rPr lang="en-US" b="1" kern="1200">
                <a:solidFill>
                  <a:schemeClr val="tx1"/>
                </a:solidFill>
                <a:effectLst/>
                <a:latin typeface="+mn-lt"/>
                <a:ea typeface="+mn-ea"/>
                <a:cs typeface="+mn-cs"/>
              </a:rPr>
              <a:t>Helpful hints:</a:t>
            </a:r>
          </a:p>
          <a:p>
            <a:pPr defTabSz="930999">
              <a:defRPr/>
            </a:pPr>
            <a:r>
              <a:rPr lang="en-US"/>
              <a:t>“General State Aid was the primary state grant to school districts in effect in Illinois for fiscal years 1999–2017. It was repealed with the passage of Public Act 100-0582. This grant program and four other state grants were combined to form the new primary state grant known as Evidence-Based Funding. The Report Card displays some data from FY 2017, and revenues from that period may reflect General State Aid receipts.” (ISBE, 2019)</a:t>
            </a:r>
          </a:p>
          <a:p>
            <a:endParaRPr lang="en-US"/>
          </a:p>
          <a:p>
            <a:r>
              <a:rPr lang="en-US" b="1"/>
              <a:t>Questions to consider addressing:</a:t>
            </a:r>
          </a:p>
          <a:p>
            <a:r>
              <a:rPr lang="en-US" kern="1200">
                <a:solidFill>
                  <a:schemeClr val="tx1"/>
                </a:solidFill>
                <a:effectLst/>
                <a:latin typeface="+mn-lt"/>
                <a:ea typeface="+mn-ea"/>
                <a:cs typeface="+mn-cs"/>
              </a:rPr>
              <a:t>Where does our school district’s money come from?</a:t>
            </a:r>
          </a:p>
          <a:p>
            <a:r>
              <a:rPr lang="en-US" kern="1200">
                <a:solidFill>
                  <a:schemeClr val="tx1"/>
                </a:solidFill>
                <a:effectLst/>
                <a:latin typeface="+mn-lt"/>
                <a:ea typeface="+mn-ea"/>
                <a:cs typeface="+mn-cs"/>
              </a:rPr>
              <a:t>How are federal and state revenue amounts determined?</a:t>
            </a:r>
          </a:p>
          <a:p>
            <a:r>
              <a:rPr lang="en-US" kern="1200">
                <a:solidFill>
                  <a:schemeClr val="tx1"/>
                </a:solidFill>
                <a:effectLst/>
                <a:latin typeface="+mn-lt"/>
                <a:ea typeface="+mn-ea"/>
                <a:cs typeface="+mn-cs"/>
              </a:rPr>
              <a:t>How does the state help fund our school district?</a:t>
            </a:r>
          </a:p>
          <a:p>
            <a:r>
              <a:rPr lang="en-US" kern="1200">
                <a:solidFill>
                  <a:schemeClr val="tx1"/>
                </a:solidFill>
                <a:effectLst/>
                <a:latin typeface="+mn-lt"/>
                <a:ea typeface="+mn-ea"/>
                <a:cs typeface="+mn-cs"/>
              </a:rPr>
              <a:t>Do federal funds help our school district?</a:t>
            </a:r>
          </a:p>
          <a:p>
            <a:r>
              <a:rPr lang="en-US" kern="1200">
                <a:solidFill>
                  <a:schemeClr val="tx1"/>
                </a:solidFill>
                <a:effectLst/>
                <a:latin typeface="+mn-lt"/>
                <a:ea typeface="+mn-ea"/>
                <a:cs typeface="+mn-cs"/>
              </a:rPr>
              <a:t>What grants does our school district receive?</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How can the impacts of COVID-19 be incorporated?</a:t>
            </a:r>
          </a:p>
          <a:p>
            <a:endParaRPr lang="en-US"/>
          </a:p>
          <a:p>
            <a:r>
              <a:rPr lang="en-US" b="1"/>
              <a:t>Resource links:</a:t>
            </a:r>
          </a:p>
          <a:p>
            <a:r>
              <a:rPr lang="en-US"/>
              <a:t>Illinois Report Card: </a:t>
            </a:r>
            <a:r>
              <a:rPr lang="en-US">
                <a:hlinkClick r:id="rId3"/>
              </a:rPr>
              <a:t>https://www.illinoisreportcard.com/</a:t>
            </a:r>
            <a:endParaRPr lang="en-US">
              <a:hlinkClick r:id="rId4"/>
            </a:endParaRP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https://www.isbe.net/Documents/2021-Report-Card-Glossary-Terms.pdf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defTabSz="930999">
              <a:defRPr/>
            </a:pPr>
            <a:r>
              <a:rPr lang="en-US"/>
              <a:t>Understanding School Finance: 12 Questions and Answers: </a:t>
            </a:r>
            <a:r>
              <a:rPr lang="en-US">
                <a:hlinkClick r:id="rId6"/>
              </a:rPr>
              <a:t>https://www.iasb.com/IASB/media/General/understanding-school-finance.pdf</a:t>
            </a:r>
            <a:endParaRPr lang="en-US"/>
          </a:p>
          <a:p>
            <a:endParaRPr lang="en-US"/>
          </a:p>
        </p:txBody>
      </p:sp>
      <p:sp>
        <p:nvSpPr>
          <p:cNvPr id="7" name="Footer Placeholder 4">
            <a:extLst>
              <a:ext uri="{FF2B5EF4-FFF2-40B4-BE49-F238E27FC236}">
                <a16:creationId xmlns:a16="http://schemas.microsoft.com/office/drawing/2014/main" id="{647F63A7-3824-4DF3-811D-E310C5E9AB8C}"/>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7EEF122F-07B0-4256-8431-3EB18234F9B0}"/>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317468989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30999" rtl="0" eaLnBrk="1" fontAlgn="auto" latinLnBrk="0" hangingPunct="1">
              <a:lnSpc>
                <a:spcPct val="100000"/>
              </a:lnSpc>
              <a:spcBef>
                <a:spcPts val="0"/>
              </a:spcBef>
              <a:spcAft>
                <a:spcPts val="0"/>
              </a:spcAft>
              <a:buClrTx/>
              <a:buSzTx/>
              <a:buFontTx/>
              <a:buNone/>
              <a:tabLst/>
              <a:defRPr/>
            </a:pPr>
            <a:r>
              <a:rPr lang="en-US" sz="1100"/>
              <a:t>Illinois’ plan for using the ESSER funds was approved by the U.S. Department of Education on August 27, 2021.</a:t>
            </a:r>
            <a:endParaRPr lang="en-US" b="1"/>
          </a:p>
          <a:p>
            <a:pPr defTabSz="930999">
              <a:defRPr/>
            </a:pPr>
            <a:endParaRPr lang="en-US" b="1"/>
          </a:p>
          <a:p>
            <a:pPr defTabSz="930999">
              <a:defRPr/>
            </a:pPr>
            <a:r>
              <a:rPr lang="en-US" b="1"/>
              <a:t>Slide(s) should provide detailed information, such as:</a:t>
            </a:r>
            <a:endParaRPr lang="en-US" b="0" kern="1200">
              <a:solidFill>
                <a:schemeClr val="tx1"/>
              </a:solidFill>
              <a:effectLst/>
              <a:latin typeface="+mn-lt"/>
              <a:ea typeface="+mn-ea"/>
              <a:cs typeface="+mn-cs"/>
            </a:endParaRPr>
          </a:p>
          <a:p>
            <a:pPr algn="l"/>
            <a:r>
              <a:rPr lang="en-US" b="0" kern="1200">
                <a:solidFill>
                  <a:schemeClr val="tx1"/>
                </a:solidFill>
                <a:effectLst/>
                <a:latin typeface="+mn-lt"/>
                <a:ea typeface="+mn-ea"/>
                <a:cs typeface="+mn-cs"/>
              </a:rPr>
              <a:t>How much the district received in ESSER funds.</a:t>
            </a:r>
          </a:p>
          <a:p>
            <a:pPr algn="l"/>
            <a:r>
              <a:rPr lang="en-US" b="0" kern="1200">
                <a:solidFill>
                  <a:schemeClr val="tx1"/>
                </a:solidFill>
                <a:effectLst/>
                <a:latin typeface="+mn-lt"/>
                <a:ea typeface="+mn-ea"/>
                <a:cs typeface="+mn-cs"/>
              </a:rPr>
              <a:t>How ESSER funds were used locally.</a:t>
            </a:r>
          </a:p>
          <a:p>
            <a:pPr algn="l"/>
            <a:r>
              <a:rPr lang="en-US" b="0" kern="1200">
                <a:solidFill>
                  <a:schemeClr val="tx1"/>
                </a:solidFill>
                <a:effectLst/>
                <a:latin typeface="+mn-lt"/>
                <a:ea typeface="+mn-ea"/>
                <a:cs typeface="+mn-cs"/>
              </a:rPr>
              <a:t>How the district will evaluate the local impact of those funds.</a:t>
            </a:r>
          </a:p>
          <a:p>
            <a:pPr algn="l"/>
            <a:endParaRPr lang="en-US" b="0" kern="1200">
              <a:solidFill>
                <a:schemeClr val="tx1"/>
              </a:solidFill>
              <a:effectLst/>
              <a:latin typeface="+mn-lt"/>
              <a:ea typeface="+mn-ea"/>
              <a:cs typeface="+mn-cs"/>
            </a:endParaRPr>
          </a:p>
          <a:p>
            <a:pPr algn="l"/>
            <a:r>
              <a:rPr lang="en-US" b="1" kern="1200">
                <a:solidFill>
                  <a:schemeClr val="tx1"/>
                </a:solidFill>
                <a:effectLst/>
                <a:latin typeface="+mn-lt"/>
                <a:ea typeface="+mn-ea"/>
                <a:cs typeface="+mn-cs"/>
              </a:rPr>
              <a:t>Helpful hints:</a:t>
            </a:r>
          </a:p>
          <a:p>
            <a:pPr algn="l"/>
            <a:r>
              <a:rPr lang="en-US" b="0" kern="1200">
                <a:solidFill>
                  <a:schemeClr val="tx1"/>
                </a:solidFill>
                <a:effectLst/>
                <a:latin typeface="+mn-lt"/>
                <a:ea typeface="+mn-ea"/>
                <a:cs typeface="+mn-cs"/>
              </a:rPr>
              <a:t>Consider explaining how decisions were made regarding the use of ESSER funds.</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Consider addressing how issues of equity are being addressed. What are examples of this?</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Consider addressing how the district is involving key individuals to determine the most appropriate needs.</a:t>
            </a:r>
          </a:p>
          <a:p>
            <a:pPr marL="0" marR="0" lvl="0" indent="0" algn="l" defTabSz="898908" rtl="0" eaLnBrk="1" fontAlgn="auto" latinLnBrk="0" hangingPunct="1">
              <a:lnSpc>
                <a:spcPct val="100000"/>
              </a:lnSpc>
              <a:spcBef>
                <a:spcPts val="0"/>
              </a:spcBef>
              <a:spcAft>
                <a:spcPts val="0"/>
              </a:spcAft>
              <a:buClrTx/>
              <a:buSzTx/>
              <a:buFontTx/>
              <a:buNone/>
              <a:tabLst/>
              <a:defRPr/>
            </a:pPr>
            <a:endParaRPr lang="en-US"/>
          </a:p>
          <a:p>
            <a:endParaRPr lang="en-US"/>
          </a:p>
          <a:p>
            <a:r>
              <a:rPr lang="en-US" b="1"/>
              <a:t>Resource links:</a:t>
            </a:r>
            <a:endParaRPr lang="en-US"/>
          </a:p>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ISBE ARP ESSER plans: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https://www.isbe.net/Pages/ARP-ESSER-Plans.aspx</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U.S. Department of Education approval of Illinois’ ESSER plan: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https://www.ed.gov/news/press-releases/us-department-education-approves-illinois-plan-use-american-rescue-plan-funds-support-k-12-schools-and-students-distributes-remaining-16-billion-state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r>
              <a:rPr lang="en-US"/>
              <a:t> </a:t>
            </a:r>
          </a:p>
          <a:p>
            <a:endParaRPr lang="en-US"/>
          </a:p>
        </p:txBody>
      </p:sp>
      <p:sp>
        <p:nvSpPr>
          <p:cNvPr id="4" name="Footer Placeholder 3"/>
          <p:cNvSpPr>
            <a:spLocks noGrp="1"/>
          </p:cNvSpPr>
          <p:nvPr>
            <p:ph type="ftr" sz="quarter" idx="4"/>
          </p:nvPr>
        </p:nvSpPr>
        <p:spPr/>
        <p:txBody>
          <a:bodyPr/>
          <a:lstStyle/>
          <a:p>
            <a:r>
              <a:rPr lang="en-US"/>
              <a:t>IL ITA Presentation</a:t>
            </a:r>
          </a:p>
        </p:txBody>
      </p:sp>
      <p:sp>
        <p:nvSpPr>
          <p:cNvPr id="5" name="Date Placeholder 4"/>
          <p:cNvSpPr>
            <a:spLocks noGrp="1"/>
          </p:cNvSpPr>
          <p:nvPr>
            <p:ph type="dt" idx="1"/>
          </p:nvPr>
        </p:nvSpPr>
        <p:spPr/>
        <p:txBody>
          <a:bodyPr/>
          <a:lstStyle/>
          <a:p>
            <a:r>
              <a:rPr lang="en-US"/>
              <a:t>11/18/2019</a:t>
            </a:r>
          </a:p>
        </p:txBody>
      </p:sp>
    </p:spTree>
    <p:extLst>
      <p:ext uri="{BB962C8B-B14F-4D97-AF65-F5344CB8AC3E}">
        <p14:creationId xmlns:p14="http://schemas.microsoft.com/office/powerpoint/2010/main" val="3395788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marL="0" marR="0" lvl="0" indent="0" algn="l" defTabSz="930999"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Slide contains a sample graphic. Please update with graphic specific to your district.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defTabSz="930999">
              <a:defRPr/>
            </a:pPr>
            <a:endParaRPr lang="en-US" b="1"/>
          </a:p>
          <a:p>
            <a:pPr defTabSz="930999">
              <a:defRPr/>
            </a:pPr>
            <a:r>
              <a:rPr lang="en-US" b="1"/>
              <a:t>Slide(s) should provide detailed information, such as:</a:t>
            </a:r>
          </a:p>
          <a:p>
            <a:pPr algn="l"/>
            <a:r>
              <a:rPr lang="en-US" b="0" kern="1200">
                <a:solidFill>
                  <a:schemeClr val="tx1"/>
                </a:solidFill>
                <a:effectLst/>
                <a:latin typeface="+mn-lt"/>
                <a:ea typeface="+mn-ea"/>
                <a:cs typeface="+mn-cs"/>
              </a:rPr>
              <a:t>A summary of basic district expenditures, including salary and benefits, transportation costs, facility improvements, shared service costs, cooperative agreement costs, special education placement costs, outsourcing service costs, etc.</a:t>
            </a:r>
          </a:p>
          <a:p>
            <a:pPr algn="l"/>
            <a:endParaRPr lang="en-US" b="0" kern="1200">
              <a:solidFill>
                <a:schemeClr val="tx1"/>
              </a:solidFill>
              <a:effectLst/>
              <a:latin typeface="+mn-lt"/>
              <a:ea typeface="+mn-ea"/>
              <a:cs typeface="+mn-cs"/>
            </a:endParaRPr>
          </a:p>
          <a:p>
            <a:pPr algn="l"/>
            <a:r>
              <a:rPr lang="en-US" b="1" kern="1200">
                <a:solidFill>
                  <a:schemeClr val="tx1"/>
                </a:solidFill>
                <a:effectLst/>
                <a:latin typeface="+mn-lt"/>
                <a:ea typeface="+mn-ea"/>
                <a:cs typeface="+mn-cs"/>
              </a:rPr>
              <a:t>Helpful hints:</a:t>
            </a:r>
          </a:p>
          <a:p>
            <a:r>
              <a:rPr lang="en-US"/>
              <a:t>“</a:t>
            </a:r>
            <a:r>
              <a:rPr lang="en-US" b="0" i="0">
                <a:solidFill>
                  <a:srgbClr val="003E5A"/>
                </a:solidFill>
                <a:effectLst/>
                <a:latin typeface="Barlow Semi Condensed" panose="00000506000000000000" pitchFamily="2" charset="0"/>
              </a:rPr>
              <a:t>Average spending per student in this district, based on financial data collected in the audited Annual Financial Report. ISBE calculates instructional spending and operational spending and divides both by the district’s student count. Instructional Spending Per Student includes only the activities directly dealing with the teaching of students or the interaction between teachers and students. Operational Spending Per Student includes nearly all costs for overall operations in this school’s district, including Instructional Spending.” (Illinois Report Card, 2022).</a:t>
            </a:r>
            <a:endParaRPr lang="en-US"/>
          </a:p>
          <a:p>
            <a:endParaRPr lang="en-US"/>
          </a:p>
          <a:p>
            <a:r>
              <a:rPr lang="en-US"/>
              <a:t>Consider comparing the rate of revenue coming into the district and the rate of expenditures going out of the district. </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Consider discussing how issues of equity are being addressed.</a:t>
            </a:r>
          </a:p>
          <a:p>
            <a:endParaRPr lang="en-US"/>
          </a:p>
          <a:p>
            <a:r>
              <a:rPr lang="en-US" b="1"/>
              <a:t>Questions to consider addressing:</a:t>
            </a:r>
          </a:p>
          <a:p>
            <a:r>
              <a:rPr lang="en-US"/>
              <a:t>Why is our district spending more money than in previous years?</a:t>
            </a:r>
          </a:p>
          <a:p>
            <a:r>
              <a:rPr lang="en-US"/>
              <a:t>Why are we spending significantly more or less than the state average?</a:t>
            </a:r>
          </a:p>
          <a:p>
            <a:r>
              <a:rPr lang="en-US"/>
              <a:t>What is the primary difference between education expenditures per pupil and operational expenditures per pupil?</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How can the impacts of COVID-19 be incorporated?</a:t>
            </a:r>
          </a:p>
          <a:p>
            <a:endParaRPr lang="en-US"/>
          </a:p>
          <a:p>
            <a:r>
              <a:rPr lang="en-US" b="1"/>
              <a:t>Resource links:</a:t>
            </a:r>
          </a:p>
          <a:p>
            <a:r>
              <a:rPr lang="en-US"/>
              <a:t>Illinois Report Card: </a:t>
            </a:r>
            <a:r>
              <a:rPr lang="en-US">
                <a:hlinkClick r:id="rId3"/>
              </a:rPr>
              <a:t>https://www.illinoisreportcard.com/</a:t>
            </a:r>
            <a:endParaRPr lang="en-US">
              <a:hlinkClick r:id="rId4"/>
            </a:endParaRP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https://www.isbe.net/Documents/2021-Report-Card-Glossary-Terms.pdf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defTabSz="930999">
              <a:defRPr/>
            </a:pPr>
            <a:r>
              <a:rPr lang="en-US"/>
              <a:t>Understanding School Finance: 12 Questions and Answers: </a:t>
            </a:r>
            <a:r>
              <a:rPr lang="en-US">
                <a:hlinkClick r:id="rId6"/>
              </a:rPr>
              <a:t>https://www.iasb.com/IASB/media/General/understanding-school-finance.pdf</a:t>
            </a:r>
            <a:endParaRPr lang="en-US"/>
          </a:p>
          <a:p>
            <a:pPr defTabSz="966554">
              <a:defRPr/>
            </a:pPr>
            <a:endParaRPr lang="en-US" sz="1200">
              <a:solidFill>
                <a:prstClr val="black"/>
              </a:solidFill>
              <a:latin typeface="Calibri"/>
            </a:endParaRPr>
          </a:p>
        </p:txBody>
      </p:sp>
      <p:sp>
        <p:nvSpPr>
          <p:cNvPr id="7" name="Footer Placeholder 4">
            <a:extLst>
              <a:ext uri="{FF2B5EF4-FFF2-40B4-BE49-F238E27FC236}">
                <a16:creationId xmlns:a16="http://schemas.microsoft.com/office/drawing/2014/main" id="{3205557B-1F1C-4ADD-B74E-3F6B88B0FC49}"/>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055A99DD-5B9A-49DB-8C2F-551F8ED8505C}"/>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32587570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marL="0" marR="0" lvl="0" indent="0" algn="l" defTabSz="930999"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Slide contains a sample graphic. Please update with graphic specific to your district.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defTabSz="930999">
              <a:defRPr/>
            </a:pPr>
            <a:endParaRPr lang="en-US" b="1"/>
          </a:p>
          <a:p>
            <a:pPr defTabSz="930999">
              <a:defRPr/>
            </a:pPr>
            <a:r>
              <a:rPr lang="en-US" b="1"/>
              <a:t>Slide(s) should provide detailed information, such as:</a:t>
            </a:r>
          </a:p>
          <a:p>
            <a:pPr algn="l"/>
            <a:r>
              <a:rPr lang="en-US" b="0" kern="1200">
                <a:solidFill>
                  <a:schemeClr val="tx1"/>
                </a:solidFill>
                <a:effectLst/>
                <a:latin typeface="+mn-lt"/>
                <a:ea typeface="+mn-ea"/>
                <a:cs typeface="+mn-cs"/>
              </a:rPr>
              <a:t>A breakdown of the per-pupil expenditures for each school building in the district.</a:t>
            </a:r>
          </a:p>
          <a:p>
            <a:pPr algn="l"/>
            <a:endParaRPr lang="en-US" b="0" kern="1200">
              <a:solidFill>
                <a:schemeClr val="tx1"/>
              </a:solidFill>
              <a:effectLst/>
              <a:latin typeface="+mn-lt"/>
              <a:ea typeface="+mn-ea"/>
              <a:cs typeface="+mn-cs"/>
            </a:endParaRPr>
          </a:p>
          <a:p>
            <a:pPr algn="l"/>
            <a:r>
              <a:rPr lang="en-US" b="1" kern="1200">
                <a:solidFill>
                  <a:schemeClr val="tx1"/>
                </a:solidFill>
                <a:effectLst/>
                <a:latin typeface="+mn-lt"/>
                <a:ea typeface="+mn-ea"/>
                <a:cs typeface="+mn-cs"/>
              </a:rPr>
              <a:t>Helpful hints:</a:t>
            </a:r>
            <a:endParaRPr lang="en-US"/>
          </a:p>
          <a:p>
            <a:r>
              <a:rPr lang="en-US"/>
              <a:t>It is important here to explain why the figures may vary between schools and that cost is not a direct correlation to student achievement results.</a:t>
            </a:r>
          </a:p>
          <a:p>
            <a:endParaRPr lang="en-US"/>
          </a:p>
          <a:p>
            <a:r>
              <a:rPr lang="en-US" b="1"/>
              <a:t>Questions to consider addressing:</a:t>
            </a:r>
          </a:p>
          <a:p>
            <a:r>
              <a:rPr lang="en-US"/>
              <a:t>Why do some schools spend more money than other schools?</a:t>
            </a:r>
          </a:p>
          <a:p>
            <a:r>
              <a:rPr lang="en-US"/>
              <a:t>Why don’t all the schools require the same costs to operate?</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How can the impacts of COVID-19 be incorporated?</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Consider discussing how issues of equity are being addressed.</a:t>
            </a:r>
          </a:p>
          <a:p>
            <a:endParaRPr lang="en-US"/>
          </a:p>
          <a:p>
            <a:r>
              <a:rPr lang="en-US" b="1"/>
              <a:t>Resource links:</a:t>
            </a:r>
          </a:p>
          <a:p>
            <a:r>
              <a:rPr lang="en-US"/>
              <a:t>Illinois Report Card: </a:t>
            </a:r>
            <a:r>
              <a:rPr lang="en-US">
                <a:hlinkClick r:id="rId3"/>
              </a:rPr>
              <a:t>https://www.illinoisreportcard.com/</a:t>
            </a:r>
            <a:endParaRPr lang="en-US">
              <a:hlinkClick r:id="rId4"/>
            </a:endParaRP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https://www.isbe.net/Documents/2021-Report-Card-Glossary-Terms.pdf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defTabSz="930999">
              <a:defRPr/>
            </a:pPr>
            <a:r>
              <a:rPr lang="en-US"/>
              <a:t>Understanding School Finance: 12 Questions and Answers: </a:t>
            </a:r>
            <a:r>
              <a:rPr lang="en-US">
                <a:hlinkClick r:id="rId6"/>
              </a:rPr>
              <a:t>https://www.iasb.com/IASB/media/General/understanding-school-finance.pdf</a:t>
            </a:r>
            <a:endParaRPr lang="en-US"/>
          </a:p>
          <a:p>
            <a:endParaRPr lang="en-US" sz="1200"/>
          </a:p>
          <a:p>
            <a:pPr defTabSz="966554">
              <a:defRPr/>
            </a:pPr>
            <a:endParaRPr lang="en-US" sz="1200">
              <a:solidFill>
                <a:prstClr val="black"/>
              </a:solidFill>
              <a:latin typeface="Calibri"/>
            </a:endParaRPr>
          </a:p>
        </p:txBody>
      </p:sp>
      <p:sp>
        <p:nvSpPr>
          <p:cNvPr id="7" name="Footer Placeholder 4">
            <a:extLst>
              <a:ext uri="{FF2B5EF4-FFF2-40B4-BE49-F238E27FC236}">
                <a16:creationId xmlns:a16="http://schemas.microsoft.com/office/drawing/2014/main" id="{815131FD-74AA-4EF6-8C31-332B4E996560}"/>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A3A8B4E5-0E54-49C9-80C3-205C3A345D6B}"/>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28585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pPr algn="l"/>
            <a:r>
              <a:rPr lang="en-US"/>
              <a:t>Any local accomplishments, student academic successes, student athletic successes, recent financial savings and improvements, recent facility improvements, technology innovations and improvements, local community partnership successes, and any other pertinent information the school community should celebrate. </a:t>
            </a:r>
            <a:br>
              <a:rPr lang="en-US">
                <a:cs typeface="+mn-lt"/>
              </a:rPr>
            </a:br>
            <a:endParaRPr lang="en-US"/>
          </a:p>
          <a:p>
            <a:r>
              <a:rPr lang="en-US" b="1"/>
              <a:t>Helpful hints:</a:t>
            </a:r>
            <a:endParaRPr lang="en-US" b="1">
              <a:cs typeface="Calibri"/>
            </a:endParaRPr>
          </a:p>
          <a:p>
            <a:r>
              <a:rPr lang="en-US"/>
              <a:t>Be sure to truly personalize this type of information as it builds positive relationships and trust between the school and the community.</a:t>
            </a:r>
            <a:endParaRPr lang="en-US">
              <a:cs typeface="Calibri"/>
            </a:endParaRPr>
          </a:p>
          <a:p>
            <a:endParaRPr lang="en-US"/>
          </a:p>
          <a:p>
            <a:r>
              <a:rPr lang="en-US" b="1"/>
              <a:t>Questions to consider addressing:</a:t>
            </a:r>
            <a:endParaRPr lang="en-US" b="1">
              <a:cs typeface="Calibri"/>
            </a:endParaRPr>
          </a:p>
          <a:p>
            <a:r>
              <a:rPr lang="en-US"/>
              <a:t>Is the information that is being presented considered “important” to the present audience?</a:t>
            </a:r>
            <a:endParaRPr lang="en-US">
              <a:cs typeface="Calibri"/>
            </a:endParaRPr>
          </a:p>
          <a:p>
            <a:r>
              <a:rPr lang="en-US"/>
              <a:t>Are there any successes or celebrations related to addressing or overcoming the impacts of COVID-19 that can be incorporated?</a:t>
            </a:r>
            <a:endParaRPr lang="en-US">
              <a:cs typeface="Calibri"/>
            </a:endParaRPr>
          </a:p>
          <a:p>
            <a:r>
              <a:rPr lang="en-US">
                <a:cs typeface="Calibri"/>
              </a:rPr>
              <a:t>Are there any successes or celebrations related to your district or school strategic plan or goals that can be incorporated?</a:t>
            </a:r>
          </a:p>
          <a:p>
            <a:endParaRPr lang="en-US" sz="1200"/>
          </a:p>
          <a:p>
            <a:pPr defTabSz="966554">
              <a:defRPr/>
            </a:pPr>
            <a:endParaRPr lang="en-US" sz="1200">
              <a:solidFill>
                <a:prstClr val="black"/>
              </a:solidFill>
              <a:latin typeface="Calibri"/>
            </a:endParaRPr>
          </a:p>
          <a:p>
            <a:endParaRPr lang="en-US"/>
          </a:p>
          <a:p>
            <a:endParaRPr lang="en-US">
              <a:cs typeface="Calibri" panose="020F0502020204030204"/>
            </a:endParaRPr>
          </a:p>
        </p:txBody>
      </p:sp>
      <p:sp>
        <p:nvSpPr>
          <p:cNvPr id="7" name="Footer Placeholder 4">
            <a:extLst>
              <a:ext uri="{FF2B5EF4-FFF2-40B4-BE49-F238E27FC236}">
                <a16:creationId xmlns:a16="http://schemas.microsoft.com/office/drawing/2014/main" id="{07D19348-01E6-4E67-BC81-6CBDF1E455A1}"/>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2960146D-4318-4C80-88BE-7A57BB5B2061}"/>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37073519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pPr algn="l"/>
            <a:r>
              <a:rPr lang="en-US" b="0" kern="1200">
                <a:solidFill>
                  <a:schemeClr val="tx1"/>
                </a:solidFill>
                <a:effectLst/>
                <a:latin typeface="+mn-lt"/>
                <a:ea typeface="+mn-ea"/>
                <a:cs typeface="+mn-cs"/>
              </a:rPr>
              <a:t>A breakdown of the difference between per-pupil expenditures for each school building.</a:t>
            </a:r>
          </a:p>
          <a:p>
            <a:pPr algn="l"/>
            <a:endParaRPr lang="en-US" b="0" kern="1200">
              <a:solidFill>
                <a:schemeClr val="tx1"/>
              </a:solidFill>
              <a:effectLst/>
              <a:latin typeface="+mn-lt"/>
              <a:ea typeface="+mn-ea"/>
              <a:cs typeface="+mn-cs"/>
            </a:endParaRPr>
          </a:p>
          <a:p>
            <a:pPr algn="l"/>
            <a:r>
              <a:rPr lang="en-US" b="1" kern="1200">
                <a:solidFill>
                  <a:schemeClr val="tx1"/>
                </a:solidFill>
                <a:effectLst/>
                <a:latin typeface="+mn-lt"/>
                <a:ea typeface="+mn-ea"/>
                <a:cs typeface="+mn-cs"/>
              </a:rPr>
              <a:t>Helpful hints:</a:t>
            </a:r>
          </a:p>
          <a:p>
            <a:pPr algn="l"/>
            <a:r>
              <a:rPr lang="en-US" b="0" kern="1200">
                <a:solidFill>
                  <a:schemeClr val="tx1"/>
                </a:solidFill>
                <a:effectLst/>
                <a:latin typeface="+mn-lt"/>
                <a:ea typeface="+mn-ea"/>
                <a:cs typeface="+mn-cs"/>
              </a:rPr>
              <a:t>Consider explaining why the changes were made for the public reporting transparency.</a:t>
            </a:r>
            <a:endParaRPr lang="en-US" b="1" kern="1200">
              <a:solidFill>
                <a:schemeClr val="tx1"/>
              </a:solidFill>
              <a:effectLst/>
              <a:latin typeface="+mn-lt"/>
              <a:ea typeface="+mn-ea"/>
              <a:cs typeface="+mn-cs"/>
            </a:endParaRPr>
          </a:p>
          <a:p>
            <a:endParaRPr lang="en-US" b="1"/>
          </a:p>
          <a:p>
            <a:r>
              <a:rPr lang="en-US" b="1"/>
              <a:t>Questions to consider addressing:</a:t>
            </a:r>
          </a:p>
          <a:p>
            <a:r>
              <a:rPr lang="en-US"/>
              <a:t>Why do some schools spend more money than other schools?</a:t>
            </a:r>
          </a:p>
          <a:p>
            <a:r>
              <a:rPr lang="en-US"/>
              <a:t>Why don’t all the schools require the same costs to operate?</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How can the impacts of COVID-19 be incorporated?</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Consider discussing how issues of equity are being addressed.</a:t>
            </a:r>
          </a:p>
          <a:p>
            <a:endParaRPr lang="en-US"/>
          </a:p>
          <a:p>
            <a:r>
              <a:rPr lang="en-US" b="1"/>
              <a:t>Resource links:</a:t>
            </a:r>
          </a:p>
          <a:p>
            <a:r>
              <a:rPr lang="en-US"/>
              <a:t>Illinois Report Card: </a:t>
            </a:r>
            <a:r>
              <a:rPr lang="en-US">
                <a:hlinkClick r:id="rId3"/>
              </a:rPr>
              <a:t>https://www.illinoisreportcard.com/</a:t>
            </a:r>
            <a:endParaRPr lang="en-US">
              <a:hlinkClick r:id="rId4"/>
            </a:endParaRPr>
          </a:p>
          <a:p>
            <a:pPr marL="0" marR="0">
              <a:lnSpc>
                <a:spcPct val="107000"/>
              </a:lnSpc>
              <a:spcBef>
                <a:spcPts val="0"/>
              </a:spcBef>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8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https://www.isbe.net/Documents/2021-Report-Card-Glossary-Terms.pdf</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defTabSz="930999">
              <a:defRPr/>
            </a:pPr>
            <a:r>
              <a:rPr lang="en-US"/>
              <a:t>Understanding School Finance: 12 Questions and Answers: </a:t>
            </a:r>
            <a:r>
              <a:rPr lang="en-US">
                <a:hlinkClick r:id="rId6"/>
              </a:rPr>
              <a:t>https://www.iasb.com/IASB/media/General/understanding-school-finance.pdf</a:t>
            </a:r>
            <a:endParaRPr lang="en-US"/>
          </a:p>
          <a:p>
            <a:endParaRPr lang="en-US" sz="1200"/>
          </a:p>
          <a:p>
            <a:pPr defTabSz="966554">
              <a:defRPr/>
            </a:pPr>
            <a:endParaRPr lang="en-US" sz="1200">
              <a:solidFill>
                <a:prstClr val="black"/>
              </a:solidFill>
              <a:latin typeface="Calibri"/>
            </a:endParaRPr>
          </a:p>
        </p:txBody>
      </p:sp>
      <p:sp>
        <p:nvSpPr>
          <p:cNvPr id="7" name="Footer Placeholder 4">
            <a:extLst>
              <a:ext uri="{FF2B5EF4-FFF2-40B4-BE49-F238E27FC236}">
                <a16:creationId xmlns:a16="http://schemas.microsoft.com/office/drawing/2014/main" id="{1C8AA58B-E1BB-41EC-BFE4-A60BA041F72A}"/>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67A7274A-1934-4194-A36E-87E4B33677FC}"/>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40135667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r>
              <a:rPr lang="en-US"/>
              <a:t>This slide shows typical drivers of school spending and how they can vary significantly. </a:t>
            </a:r>
          </a:p>
          <a:p>
            <a:pPr algn="l"/>
            <a:endParaRPr lang="en-US"/>
          </a:p>
          <a:p>
            <a:pPr algn="l"/>
            <a:r>
              <a:rPr lang="en-US" b="1"/>
              <a:t>Helpful hints:</a:t>
            </a:r>
          </a:p>
          <a:p>
            <a:r>
              <a:rPr lang="en-US" altLang="en-US"/>
              <a:t>It may be important to emphasize to the audience that certain educational programs require more funding than others. </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Key takeaways from this graphic include that Special Education (positive correlation) expenses and School Enrollment (inverse correlation) are the primary influence on per pupil expenditures (PPE) in a school. (</a:t>
            </a:r>
            <a:r>
              <a:rPr kumimoji="0" lang="en-US" sz="1200" b="0" i="0" u="none" strike="noStrike" kern="1200" cap="none" spc="0" normalizeH="0" baseline="0" noProof="0" err="1">
                <a:ln>
                  <a:noFill/>
                </a:ln>
                <a:solidFill>
                  <a:prstClr val="black"/>
                </a:solidFill>
                <a:effectLst/>
                <a:uLnTx/>
                <a:uFillTx/>
                <a:latin typeface="Calibri" panose="020F0502020204030204"/>
                <a:ea typeface="+mn-ea"/>
                <a:cs typeface="+mn-cs"/>
              </a:rPr>
              <a:t>i.e</a:t>
            </a: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 Higher Special Education enrollment = higher PPE; Lower overall student enrollment/smaller school size = higher PPE). </a:t>
            </a:r>
            <a:endParaRPr lang="en-US" altLang="en-US"/>
          </a:p>
          <a:p>
            <a:endParaRPr lang="en-US" altLang="en-US"/>
          </a:p>
          <a:p>
            <a:r>
              <a:rPr lang="en-US" b="1"/>
              <a:t>Questions to consider addressing:</a:t>
            </a:r>
          </a:p>
          <a:p>
            <a:r>
              <a:rPr lang="en-US"/>
              <a:t>Why does our district spend so much money on ____________? (many topics may fill in the blank here)</a:t>
            </a:r>
          </a:p>
          <a:p>
            <a:r>
              <a:rPr lang="en-US"/>
              <a:t> </a:t>
            </a:r>
          </a:p>
          <a:p>
            <a:pPr defTabSz="968004">
              <a:defRPr/>
            </a:pPr>
            <a:endParaRPr lang="en-US"/>
          </a:p>
        </p:txBody>
      </p:sp>
      <p:sp>
        <p:nvSpPr>
          <p:cNvPr id="7" name="Footer Placeholder 4">
            <a:extLst>
              <a:ext uri="{FF2B5EF4-FFF2-40B4-BE49-F238E27FC236}">
                <a16:creationId xmlns:a16="http://schemas.microsoft.com/office/drawing/2014/main" id="{CBF6BC8F-22D8-409C-BE46-3977F27CD5E4}"/>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DAE3E444-33E7-4EA8-B115-50A88A2FC0CD}"/>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394025321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Slide(s) should provide detailed information, such as:</a:t>
            </a:r>
          </a:p>
          <a:p>
            <a:r>
              <a:rPr lang="en-US"/>
              <a:t>Students should receive the right resources at the right time and in the right amount.</a:t>
            </a:r>
          </a:p>
          <a:p>
            <a:r>
              <a:rPr lang="en-US"/>
              <a:t>Districts should ensure equitable access to these resources, such that students who need more support receive it.</a:t>
            </a:r>
          </a:p>
          <a:p>
            <a:r>
              <a:rPr lang="en-US"/>
              <a:t>Resources are not just money, rather they include time and people.</a:t>
            </a:r>
          </a:p>
        </p:txBody>
      </p:sp>
      <p:sp>
        <p:nvSpPr>
          <p:cNvPr id="4" name="Slide Number Placeholder 3"/>
          <p:cNvSpPr>
            <a:spLocks noGrp="1"/>
          </p:cNvSpPr>
          <p:nvPr>
            <p:ph type="sldNum" sz="quarter" idx="5"/>
          </p:nvPr>
        </p:nvSpPr>
        <p:spPr/>
        <p:txBody>
          <a:bodyPr/>
          <a:lstStyle/>
          <a:p>
            <a:fld id="{5ED5B1B5-FE79-194A-B044-878094A079E9}" type="slidenum">
              <a:rPr lang="en-US" smtClean="0"/>
              <a:t>33</a:t>
            </a:fld>
            <a:endParaRPr lang="en-US"/>
          </a:p>
        </p:txBody>
      </p:sp>
    </p:spTree>
    <p:extLst>
      <p:ext uri="{BB962C8B-B14F-4D97-AF65-F5344CB8AC3E}">
        <p14:creationId xmlns:p14="http://schemas.microsoft.com/office/powerpoint/2010/main" val="1763030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pPr algn="l"/>
            <a:r>
              <a:rPr lang="en-US" b="0" kern="1200">
                <a:solidFill>
                  <a:schemeClr val="tx1"/>
                </a:solidFill>
                <a:effectLst/>
                <a:latin typeface="+mn-lt"/>
                <a:ea typeface="+mn-ea"/>
                <a:cs typeface="+mn-cs"/>
              </a:rPr>
              <a:t>This slide provides an explanation of various factors that are involved in providing education to the “whole child.”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a:t>Resource allocation should prioritize noticing the inequitable outcomes that systems produce, using improvement methods to inquire about the roots of those inequities, then acting to address the inequities through the intentional redesign of systems to meet the unique needs of all those it serves.</a:t>
            </a:r>
            <a:endParaRPr lang="en-US" b="0" kern="1200">
              <a:solidFill>
                <a:schemeClr val="tx1"/>
              </a:solidFill>
              <a:effectLst/>
              <a:latin typeface="+mn-lt"/>
              <a:ea typeface="+mn-ea"/>
              <a:cs typeface="+mn-cs"/>
            </a:endParaRPr>
          </a:p>
          <a:p>
            <a:pPr algn="l"/>
            <a:endParaRPr lang="en-US" b="0" kern="1200">
              <a:solidFill>
                <a:schemeClr val="tx1"/>
              </a:solidFill>
              <a:effectLst/>
              <a:latin typeface="+mn-lt"/>
              <a:ea typeface="+mn-ea"/>
              <a:cs typeface="+mn-cs"/>
            </a:endParaRPr>
          </a:p>
          <a:p>
            <a:pPr algn="l"/>
            <a:r>
              <a:rPr lang="en-US" b="1" kern="1200">
                <a:solidFill>
                  <a:schemeClr val="tx1"/>
                </a:solidFill>
                <a:effectLst/>
                <a:latin typeface="+mn-lt"/>
                <a:ea typeface="+mn-ea"/>
                <a:cs typeface="+mn-cs"/>
              </a:rPr>
              <a:t>Helpful hints:</a:t>
            </a:r>
          </a:p>
          <a:p>
            <a:r>
              <a:rPr lang="en-US" altLang="en-US"/>
              <a:t>Emphasize that the district is concerned with the whole child and considers all dimensions of resource equity important. </a:t>
            </a:r>
          </a:p>
          <a:p>
            <a:r>
              <a:rPr lang="en-US" sz="1800" dirty="0">
                <a:effectLst/>
                <a:latin typeface="Segoe UI" panose="020B0502040204020203" pitchFamily="34" charset="0"/>
              </a:rPr>
              <a:t>The equity journey continuum provides is an informational tool to help districts view their data through the lens of equity in</a:t>
            </a:r>
            <a:endParaRPr lang="en-US" sz="1800" dirty="0">
              <a:effectLst/>
              <a:latin typeface="Arial" panose="020B0604020202020204" pitchFamily="34" charset="0"/>
            </a:endParaRPr>
          </a:p>
          <a:p>
            <a:r>
              <a:rPr lang="en-US" sz="1800" dirty="0">
                <a:effectLst/>
                <a:latin typeface="Segoe UI" panose="020B0502040204020203" pitchFamily="34" charset="0"/>
              </a:rPr>
              <a:t>order to identify gaps in students’ access to opportunities, resources, and supports.</a:t>
            </a:r>
            <a:endParaRPr lang="en-US" sz="1800" dirty="0">
              <a:effectLst/>
              <a:latin typeface="Arial" panose="020B0604020202020204" pitchFamily="34" charset="0"/>
            </a:endParaRPr>
          </a:p>
          <a:p>
            <a:endParaRPr lang="en-US" altLang="en-US" dirty="0"/>
          </a:p>
          <a:p>
            <a:endParaRPr lang="en-US" altLang="en-US" dirty="0"/>
          </a:p>
          <a:p>
            <a:r>
              <a:rPr lang="en-US" b="1"/>
              <a:t>Resource links:</a:t>
            </a:r>
            <a:endParaRPr lang="en-US" b="1" dirty="0"/>
          </a:p>
          <a:p>
            <a:r>
              <a:rPr lang="en-US" altLang="en-US"/>
              <a:t>Education Resource Strategies: </a:t>
            </a:r>
            <a:r>
              <a:rPr lang="en-US">
                <a:hlinkClick r:id="rId3"/>
              </a:rPr>
              <a:t>https://www.erstrategies.org/</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Equity Journey Continuum: </a:t>
            </a:r>
            <a:r>
              <a:rPr lang="en-US" sz="1800" u="sng" dirty="0">
                <a:effectLst/>
                <a:latin typeface="Segoe UI" panose="020B0502040204020203" pitchFamily="34" charset="0"/>
              </a:rPr>
              <a:t>https://www.isbe.net/equity</a:t>
            </a:r>
            <a:endParaRPr lang="en-US" sz="1800" u="sng" dirty="0">
              <a:effectLst/>
              <a:latin typeface="Arial" panose="020B0604020202020204" pitchFamily="34" charset="0"/>
            </a:endParaRPr>
          </a:p>
          <a:p>
            <a:endParaRPr lang="en-US"/>
          </a:p>
        </p:txBody>
      </p:sp>
      <p:sp>
        <p:nvSpPr>
          <p:cNvPr id="9" name="Footer Placeholder 4">
            <a:extLst>
              <a:ext uri="{FF2B5EF4-FFF2-40B4-BE49-F238E27FC236}">
                <a16:creationId xmlns:a16="http://schemas.microsoft.com/office/drawing/2014/main" id="{F1ABCB28-8D3E-4495-AF6D-C9DBE7EE451F}"/>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10" name="Date Placeholder 5">
            <a:extLst>
              <a:ext uri="{FF2B5EF4-FFF2-40B4-BE49-F238E27FC236}">
                <a16:creationId xmlns:a16="http://schemas.microsoft.com/office/drawing/2014/main" id="{4C98573B-4798-439D-B10B-5896DED26244}"/>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19428083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algn="l"/>
            <a:r>
              <a:rPr lang="en-US" b="1"/>
              <a:t>Helpful hints:</a:t>
            </a:r>
          </a:p>
          <a:p>
            <a:r>
              <a:rPr lang="en-US"/>
              <a:t>Be sure to “Tell Your Local Story” when presenting the information. Every district and school has a “reason why” for all aspects of the report card and financial information. Be sure this information is clearly expressed so that the audience fully understands the local context of the material. </a:t>
            </a:r>
          </a:p>
          <a:p>
            <a:endParaRPr lang="en-US"/>
          </a:p>
          <a:p>
            <a:r>
              <a:rPr lang="en-US" b="1"/>
              <a:t>Resource links:</a:t>
            </a:r>
            <a:endParaRPr lang="en-US" b="1">
              <a:solidFill>
                <a:schemeClr val="tx1"/>
              </a:solidFill>
            </a:endParaRPr>
          </a:p>
          <a:p>
            <a:pPr defTabSz="930999">
              <a:defRPr/>
            </a:pPr>
            <a:r>
              <a:rPr lang="en-US"/>
              <a:t>Illinois Report Card: </a:t>
            </a:r>
            <a:r>
              <a:rPr lang="en-US">
                <a:hlinkClick r:id="rId3"/>
              </a:rPr>
              <a:t>https://www.illinoisreportcard.com/</a:t>
            </a:r>
            <a:endParaRPr lang="en-US"/>
          </a:p>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https://www.isbe.net/Documents/2021-Report-Card-Glossary-Terms.pdf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30999" rtl="0" eaLnBrk="1" fontAlgn="auto" latinLnBrk="0" hangingPunct="1">
              <a:lnSpc>
                <a:spcPct val="90000"/>
              </a:lnSpc>
              <a:spcBef>
                <a:spcPts val="0"/>
              </a:spcBef>
              <a:spcAft>
                <a:spcPts val="0"/>
              </a:spcAft>
              <a:buClrTx/>
              <a:buSzTx/>
              <a:buFontTx/>
              <a:buNone/>
              <a:tabLst/>
              <a:defRPr/>
            </a:pPr>
            <a:endParaRPr lang="en-US" sz="1100" u="sng">
              <a:solidFill>
                <a:schemeClr val="tx1"/>
              </a:solidFill>
            </a:endParaRPr>
          </a:p>
          <a:p>
            <a:pPr marL="0" marR="0" lvl="0" indent="0" algn="l" defTabSz="930999" rtl="0" eaLnBrk="1" fontAlgn="auto" latinLnBrk="0" hangingPunct="1">
              <a:lnSpc>
                <a:spcPct val="90000"/>
              </a:lnSpc>
              <a:spcBef>
                <a:spcPts val="0"/>
              </a:spcBef>
              <a:spcAft>
                <a:spcPts val="0"/>
              </a:spcAft>
              <a:buClrTx/>
              <a:buSzTx/>
              <a:buFontTx/>
              <a:buNone/>
              <a:tabLst/>
              <a:defRPr/>
            </a:pPr>
            <a:r>
              <a:rPr lang="en-US" sz="1100" b="1" u="none">
                <a:cs typeface="Calibri" panose="020F0502020204030204"/>
              </a:rPr>
              <a:t>Section Objectives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Describe recent state mandates and legislation that will have a significant impact on districts.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Describe current or planned health-life-safety and construction projects.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Describe significant or anticipated changes to enrollment information.</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Discuss district consolidation, reorganizing, or redistricting boundaries.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Describe current or upcoming referendum projects in the district.</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Provide the purpose of the annual financial report, location of the report, and findings.</a:t>
            </a:r>
          </a:p>
          <a:p>
            <a:pPr marL="0" marR="0" lvl="0" indent="0" algn="l" defTabSz="930999" rtl="0" eaLnBrk="1" fontAlgn="auto" latinLnBrk="0" hangingPunct="1">
              <a:lnSpc>
                <a:spcPct val="90000"/>
              </a:lnSpc>
              <a:spcBef>
                <a:spcPts val="0"/>
              </a:spcBef>
              <a:spcAft>
                <a:spcPts val="0"/>
              </a:spcAft>
              <a:buClrTx/>
              <a:buSzTx/>
              <a:buFontTx/>
              <a:buNone/>
              <a:tabLst/>
              <a:defRPr/>
            </a:pPr>
            <a:endParaRPr lang="en-US" sz="1100" u="sng">
              <a:solidFill>
                <a:schemeClr val="tx1"/>
              </a:solidFill>
            </a:endParaRPr>
          </a:p>
        </p:txBody>
      </p:sp>
      <p:sp>
        <p:nvSpPr>
          <p:cNvPr id="5" name="Footer Placeholder 4">
            <a:extLst>
              <a:ext uri="{FF2B5EF4-FFF2-40B4-BE49-F238E27FC236}">
                <a16:creationId xmlns:a16="http://schemas.microsoft.com/office/drawing/2014/main" id="{251874B6-6C94-47B4-AE96-1799BA8DF35B}"/>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6" name="Date Placeholder 5">
            <a:extLst>
              <a:ext uri="{FF2B5EF4-FFF2-40B4-BE49-F238E27FC236}">
                <a16:creationId xmlns:a16="http://schemas.microsoft.com/office/drawing/2014/main" id="{794D48B7-596A-44E7-9173-7C4263631E73}"/>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33765944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pPr algn="l"/>
            <a:r>
              <a:rPr lang="en-US" b="0" kern="1200">
                <a:solidFill>
                  <a:schemeClr val="tx1"/>
                </a:solidFill>
                <a:effectLst/>
                <a:latin typeface="+mn-lt"/>
                <a:ea typeface="+mn-ea"/>
                <a:cs typeface="+mn-cs"/>
              </a:rPr>
              <a:t>Any recent state mandates that have been recently publicized that also have a significant impact on your district and schools</a:t>
            </a:r>
            <a:r>
              <a:rPr lang="en-US"/>
              <a:t> (e.g., </a:t>
            </a:r>
            <a:r>
              <a:rPr lang="en-US" b="0" kern="1200">
                <a:solidFill>
                  <a:schemeClr val="tx1"/>
                </a:solidFill>
                <a:effectLst/>
                <a:latin typeface="+mn-lt"/>
                <a:ea typeface="+mn-ea"/>
                <a:cs typeface="+mn-cs"/>
              </a:rPr>
              <a:t>financial impacts, boundary impacts, enrollment impacts</a:t>
            </a:r>
            <a:r>
              <a:rPr lang="en-US"/>
              <a:t>).</a:t>
            </a:r>
            <a:endParaRPr lang="en-US" b="0" kern="1200">
              <a:solidFill>
                <a:schemeClr val="tx1"/>
              </a:solidFill>
              <a:effectLst/>
              <a:latin typeface="+mn-lt"/>
              <a:ea typeface="+mn-ea"/>
              <a:cs typeface="+mn-cs"/>
            </a:endParaRPr>
          </a:p>
          <a:p>
            <a:pPr algn="l"/>
            <a:endParaRPr lang="en-US" b="1" kern="1200">
              <a:solidFill>
                <a:schemeClr val="tx1"/>
              </a:solidFill>
              <a:effectLst/>
              <a:latin typeface="+mn-lt"/>
              <a:ea typeface="+mn-ea"/>
              <a:cs typeface="+mn-cs"/>
            </a:endParaRPr>
          </a:p>
          <a:p>
            <a:pPr algn="l"/>
            <a:r>
              <a:rPr lang="en-US" b="1" kern="1200">
                <a:solidFill>
                  <a:schemeClr val="tx1"/>
                </a:solidFill>
                <a:effectLst/>
                <a:latin typeface="+mn-lt"/>
                <a:ea typeface="+mn-ea"/>
                <a:cs typeface="+mn-cs"/>
              </a:rPr>
              <a:t>Helpful hints:</a:t>
            </a:r>
          </a:p>
          <a:p>
            <a:pPr defTabSz="930999">
              <a:defRPr/>
            </a:pPr>
            <a:r>
              <a:rPr lang="en-US"/>
              <a:t>Provide any local district context that is pertinent to the impact from state mandates. Historical context also is important to include. </a:t>
            </a:r>
          </a:p>
          <a:p>
            <a:r>
              <a:rPr lang="en-US"/>
              <a:t>Consider explaining the numerous legislative bills that were blocked by the professional Illinois associations (e.g., IASA, IASB, IASBO, IPA, IEA).</a:t>
            </a:r>
          </a:p>
          <a:p>
            <a:endParaRPr lang="en-US"/>
          </a:p>
          <a:p>
            <a:r>
              <a:rPr lang="en-US" b="1"/>
              <a:t>Questions to consider addressing:</a:t>
            </a:r>
          </a:p>
          <a:p>
            <a:r>
              <a:rPr lang="en-US"/>
              <a:t>Are there any state mandates or legislation that will cost our district more money?</a:t>
            </a:r>
          </a:p>
          <a:p>
            <a:r>
              <a:rPr lang="en-US"/>
              <a:t>Are there any state mandates or legislation that will impact our students?</a:t>
            </a:r>
          </a:p>
          <a:p>
            <a:endParaRPr lang="en-US"/>
          </a:p>
          <a:p>
            <a:r>
              <a:rPr lang="en-US" b="1"/>
              <a:t>Resource links:</a:t>
            </a:r>
          </a:p>
          <a:p>
            <a:r>
              <a:rPr lang="en-US" kern="1200">
                <a:solidFill>
                  <a:schemeClr val="tx1"/>
                </a:solidFill>
                <a:effectLst/>
                <a:latin typeface="+mn-lt"/>
                <a:ea typeface="+mn-ea"/>
                <a:cs typeface="+mn-cs"/>
              </a:rPr>
              <a:t>Information about Illinois state senators, house representatives, </a:t>
            </a:r>
            <a:r>
              <a:rPr lang="en-US"/>
              <a:t>and</a:t>
            </a:r>
            <a:r>
              <a:rPr lang="en-US" kern="1200">
                <a:solidFill>
                  <a:schemeClr val="tx1"/>
                </a:solidFill>
                <a:effectLst/>
                <a:latin typeface="+mn-lt"/>
                <a:ea typeface="+mn-ea"/>
                <a:cs typeface="+mn-cs"/>
              </a:rPr>
              <a:t> Chicago aldermen: </a:t>
            </a:r>
            <a:r>
              <a:rPr lang="en-US" u="sng" kern="120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https://www.illinoispolicy.org/maps/</a:t>
            </a:r>
            <a:endParaRPr lang="en-US"/>
          </a:p>
        </p:txBody>
      </p:sp>
      <p:sp>
        <p:nvSpPr>
          <p:cNvPr id="7" name="Footer Placeholder 4">
            <a:extLst>
              <a:ext uri="{FF2B5EF4-FFF2-40B4-BE49-F238E27FC236}">
                <a16:creationId xmlns:a16="http://schemas.microsoft.com/office/drawing/2014/main" id="{FC546E58-8EC3-4FF8-855C-09634E7CAAD8}"/>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634E68DD-EC64-423D-8356-D58AAED51197}"/>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40501199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pPr algn="l"/>
            <a:r>
              <a:rPr lang="en-US" b="0" kern="1200">
                <a:solidFill>
                  <a:schemeClr val="tx1"/>
                </a:solidFill>
                <a:effectLst/>
                <a:latin typeface="+mn-lt"/>
                <a:ea typeface="+mn-ea"/>
                <a:cs typeface="+mn-cs"/>
              </a:rPr>
              <a:t>Any health-life-safety and construction updates that are happening or scheduled to happen in the district. Be sure to emphasize any impact this work will have on student achievement, in the short and long term, whether it has a positive impact or not. </a:t>
            </a:r>
          </a:p>
          <a:p>
            <a:pPr algn="l"/>
            <a:endParaRPr lang="en-US" b="0" kern="1200">
              <a:solidFill>
                <a:schemeClr val="tx1"/>
              </a:solidFill>
              <a:effectLst/>
              <a:latin typeface="+mn-lt"/>
              <a:ea typeface="+mn-ea"/>
              <a:cs typeface="+mn-cs"/>
            </a:endParaRPr>
          </a:p>
          <a:p>
            <a:pPr algn="l"/>
            <a:r>
              <a:rPr lang="en-US" b="1" kern="1200">
                <a:solidFill>
                  <a:schemeClr val="tx1"/>
                </a:solidFill>
                <a:effectLst/>
                <a:latin typeface="+mn-lt"/>
                <a:ea typeface="+mn-ea"/>
                <a:cs typeface="+mn-cs"/>
              </a:rPr>
              <a:t>Helpful hints:</a:t>
            </a:r>
          </a:p>
          <a:p>
            <a:pPr defTabSz="930999">
              <a:defRPr/>
            </a:pPr>
            <a:r>
              <a:rPr lang="en-US"/>
              <a:t>Provide any local district context that is pertinent to construction projects. Historical context also is important to include. </a:t>
            </a:r>
          </a:p>
          <a:p>
            <a:endParaRPr lang="en-US"/>
          </a:p>
          <a:p>
            <a:r>
              <a:rPr lang="en-US" b="1"/>
              <a:t>Questions to consider addressing:</a:t>
            </a:r>
          </a:p>
          <a:p>
            <a:r>
              <a:rPr lang="en-US"/>
              <a:t>What educational impact will there be on our students?</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How can the impacts of COVID-19 be incorporated?</a:t>
            </a:r>
          </a:p>
          <a:p>
            <a:endParaRPr lang="en-US"/>
          </a:p>
          <a:p>
            <a:r>
              <a:rPr lang="en-US" b="1"/>
              <a:t>Resource links:</a:t>
            </a:r>
          </a:p>
          <a:p>
            <a:r>
              <a:rPr lang="en-US"/>
              <a:t>ISBE Health and Life Safety: </a:t>
            </a:r>
            <a:r>
              <a:rPr lang="en-US">
                <a:hlinkClick r:id="rId3"/>
              </a:rPr>
              <a:t>https://www.isbe.net/Pages/Health-and-Life-Safety.aspx</a:t>
            </a:r>
            <a:endParaRPr lang="en-US"/>
          </a:p>
        </p:txBody>
      </p:sp>
      <p:sp>
        <p:nvSpPr>
          <p:cNvPr id="7" name="Footer Placeholder 4">
            <a:extLst>
              <a:ext uri="{FF2B5EF4-FFF2-40B4-BE49-F238E27FC236}">
                <a16:creationId xmlns:a16="http://schemas.microsoft.com/office/drawing/2014/main" id="{15770EC4-469F-4C65-839D-A8E2CF20DE67}"/>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C81A6756-4927-4711-A8BB-79ABB8DA454C}"/>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127194554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pPr algn="l"/>
            <a:r>
              <a:rPr lang="en-US" b="0" kern="1200">
                <a:solidFill>
                  <a:schemeClr val="tx1"/>
                </a:solidFill>
                <a:effectLst/>
                <a:latin typeface="+mn-lt"/>
                <a:ea typeface="+mn-ea"/>
                <a:cs typeface="+mn-cs"/>
              </a:rPr>
              <a:t>Any recent and significant student enrollment, student mobility, student dropout, or student graduation rate changes that are important to your setting. </a:t>
            </a:r>
          </a:p>
          <a:p>
            <a:pPr algn="l"/>
            <a:endParaRPr lang="en-US" b="0" kern="1200">
              <a:solidFill>
                <a:schemeClr val="tx1"/>
              </a:solidFill>
              <a:effectLst/>
              <a:latin typeface="+mn-lt"/>
              <a:ea typeface="+mn-ea"/>
              <a:cs typeface="+mn-cs"/>
            </a:endParaRPr>
          </a:p>
          <a:p>
            <a:pPr algn="l"/>
            <a:r>
              <a:rPr lang="en-US" b="1" kern="1200">
                <a:solidFill>
                  <a:schemeClr val="tx1"/>
                </a:solidFill>
                <a:effectLst/>
                <a:latin typeface="+mn-lt"/>
                <a:ea typeface="+mn-ea"/>
                <a:cs typeface="+mn-cs"/>
              </a:rPr>
              <a:t>Helpful hints:</a:t>
            </a:r>
          </a:p>
          <a:p>
            <a:pPr defTabSz="930999">
              <a:defRPr/>
            </a:pPr>
            <a:r>
              <a:rPr lang="en-US"/>
              <a:t>Provide any local district context that is pertinent to enrollment changes. Historical context also is important to include. </a:t>
            </a:r>
          </a:p>
          <a:p>
            <a:endParaRPr lang="en-US"/>
          </a:p>
          <a:p>
            <a:r>
              <a:rPr lang="en-US" b="1"/>
              <a:t>Questions to consider addressing:</a:t>
            </a:r>
          </a:p>
          <a:p>
            <a:r>
              <a:rPr lang="en-US"/>
              <a:t>Why are these enrollment changes taking place?</a:t>
            </a:r>
          </a:p>
          <a:p>
            <a:r>
              <a:rPr lang="en-US"/>
              <a:t>What will the impact be on our teaching and learning?</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How can the impacts of COVID-19 be incorporated?</a:t>
            </a:r>
          </a:p>
          <a:p>
            <a:endParaRPr lang="en-US"/>
          </a:p>
          <a:p>
            <a:r>
              <a:rPr lang="en-US" b="1"/>
              <a:t>Resource links:</a:t>
            </a:r>
          </a:p>
          <a:p>
            <a:pPr defTabSz="930999">
              <a:defRPr/>
            </a:pPr>
            <a:r>
              <a:rPr lang="en-US" b="0"/>
              <a:t>Illinois </a:t>
            </a:r>
            <a:r>
              <a:rPr lang="en-US"/>
              <a:t>R</a:t>
            </a:r>
            <a:r>
              <a:rPr lang="en-US" b="0"/>
              <a:t>eport </a:t>
            </a:r>
            <a:r>
              <a:rPr lang="en-US"/>
              <a:t>C</a:t>
            </a:r>
            <a:r>
              <a:rPr lang="en-US" b="0"/>
              <a:t>ard: </a:t>
            </a:r>
            <a:r>
              <a:rPr lang="en-US" b="0">
                <a:hlinkClick r:id="rId3"/>
              </a:rPr>
              <a:t>https://www.illinoisreportcard.com/</a:t>
            </a:r>
            <a:endParaRPr lang="en-US" b="0"/>
          </a:p>
          <a:p>
            <a:pPr defTabSz="930999">
              <a:defRPr/>
            </a:pPr>
            <a:endParaRPr lang="en-US"/>
          </a:p>
          <a:p>
            <a:endParaRPr lang="en-US"/>
          </a:p>
        </p:txBody>
      </p:sp>
      <p:sp>
        <p:nvSpPr>
          <p:cNvPr id="7" name="Footer Placeholder 4">
            <a:extLst>
              <a:ext uri="{FF2B5EF4-FFF2-40B4-BE49-F238E27FC236}">
                <a16:creationId xmlns:a16="http://schemas.microsoft.com/office/drawing/2014/main" id="{E656318A-784F-4BAD-A67E-51EE41EC48D5}"/>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32777F02-EA16-437D-8005-7795B1B02988}"/>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279166304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pPr algn="l"/>
            <a:r>
              <a:rPr lang="en-US" b="0" kern="1200">
                <a:solidFill>
                  <a:schemeClr val="tx1"/>
                </a:solidFill>
                <a:effectLst/>
                <a:latin typeface="+mn-lt"/>
                <a:ea typeface="+mn-ea"/>
                <a:cs typeface="+mn-cs"/>
              </a:rPr>
              <a:t>Any necessary information on the district regarding school consolidation, school district boundary changes, or building grade-level changes that have or are taking place in the communities. </a:t>
            </a:r>
          </a:p>
          <a:p>
            <a:pPr algn="l"/>
            <a:endParaRPr lang="en-US" b="0" kern="1200">
              <a:solidFill>
                <a:schemeClr val="tx1"/>
              </a:solidFill>
              <a:effectLst/>
              <a:latin typeface="+mn-lt"/>
              <a:ea typeface="+mn-ea"/>
              <a:cs typeface="+mn-cs"/>
            </a:endParaRPr>
          </a:p>
          <a:p>
            <a:pPr algn="l"/>
            <a:r>
              <a:rPr lang="en-US" b="1" kern="1200">
                <a:solidFill>
                  <a:schemeClr val="tx1"/>
                </a:solidFill>
                <a:effectLst/>
                <a:latin typeface="+mn-lt"/>
                <a:ea typeface="+mn-ea"/>
                <a:cs typeface="+mn-cs"/>
              </a:rPr>
              <a:t>Helpful hints:</a:t>
            </a:r>
          </a:p>
          <a:p>
            <a:pPr defTabSz="930999">
              <a:defRPr/>
            </a:pPr>
            <a:r>
              <a:rPr lang="en-US"/>
              <a:t>Provide any local district context that is pertinent to school consolidation, boundary changes, or building grade-level changes. Historical context also is important to include. </a:t>
            </a:r>
          </a:p>
          <a:p>
            <a:endParaRPr lang="en-US"/>
          </a:p>
          <a:p>
            <a:r>
              <a:rPr lang="en-US" b="1"/>
              <a:t>Questions to consider addressing:</a:t>
            </a:r>
          </a:p>
          <a:p>
            <a:r>
              <a:rPr lang="en-US"/>
              <a:t>What impacts will these topics have on our students and teachers?</a:t>
            </a:r>
          </a:p>
          <a:p>
            <a:r>
              <a:rPr lang="en-US"/>
              <a:t>Why are these topics taking place in our district?</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How can the impacts of COVID-19 be incorporated?</a:t>
            </a:r>
          </a:p>
          <a:p>
            <a:endParaRPr lang="en-US"/>
          </a:p>
          <a:p>
            <a:r>
              <a:rPr lang="en-US" b="1"/>
              <a:t>Resource links:</a:t>
            </a:r>
          </a:p>
          <a:p>
            <a:r>
              <a:rPr lang="en-US"/>
              <a:t>ISBE Consolidation At a Glance: </a:t>
            </a:r>
            <a:r>
              <a:rPr lang="en-US" u="sng" kern="1200">
                <a:solidFill>
                  <a:schemeClr val="tx1"/>
                </a:solidFill>
                <a:effectLst/>
                <a:latin typeface="+mn-lt"/>
                <a:ea typeface="+mn-ea"/>
                <a:cs typeface="+mn-cs"/>
                <a:hlinkClick r:id="rId3">
                  <a:extLst>
                    <a:ext uri="{A12FA001-AC4F-418D-AE19-62706E023703}">
                      <ahyp:hlinkClr xmlns:ahyp="http://schemas.microsoft.com/office/drawing/2018/hyperlinkcolor" val="tx"/>
                    </a:ext>
                  </a:extLst>
                </a:hlinkClick>
              </a:rPr>
              <a:t>https://www.isbe.net/Documents/consolidation.pdf</a:t>
            </a:r>
            <a:endParaRPr lang="en-US" u="sng" kern="1200">
              <a:solidFill>
                <a:schemeClr val="tx1"/>
              </a:solidFill>
              <a:effectLst/>
              <a:latin typeface="+mn-lt"/>
              <a:ea typeface="+mn-ea"/>
              <a:cs typeface="+mn-cs"/>
            </a:endParaRPr>
          </a:p>
          <a:p>
            <a:r>
              <a:rPr lang="en-US"/>
              <a:t>ISBE School District Reorganization At a Glance: </a:t>
            </a:r>
            <a:r>
              <a:rPr lang="en-US" u="sng" kern="1200">
                <a:solidFill>
                  <a:schemeClr val="tx1"/>
                </a:solidFill>
                <a:effectLst/>
                <a:latin typeface="+mn-lt"/>
                <a:ea typeface="+mn-ea"/>
                <a:cs typeface="+mn-cs"/>
                <a:hlinkClick r:id="rId4">
                  <a:extLst>
                    <a:ext uri="{A12FA001-AC4F-418D-AE19-62706E023703}">
                      <ahyp:hlinkClr xmlns:ahyp="http://schemas.microsoft.com/office/drawing/2018/hyperlinkcolor" val="tx"/>
                    </a:ext>
                  </a:extLst>
                </a:hlinkClick>
              </a:rPr>
              <a:t>https://www.isbe.net/Documents/Reorg.pdf</a:t>
            </a:r>
            <a:endParaRPr lang="en-US"/>
          </a:p>
        </p:txBody>
      </p:sp>
      <p:sp>
        <p:nvSpPr>
          <p:cNvPr id="7" name="Footer Placeholder 4">
            <a:extLst>
              <a:ext uri="{FF2B5EF4-FFF2-40B4-BE49-F238E27FC236}">
                <a16:creationId xmlns:a16="http://schemas.microsoft.com/office/drawing/2014/main" id="{0DA607AC-2573-419E-9947-BC50AD22A2A4}"/>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6B55B2C8-6F00-48B5-BFAF-20BBFBC7A4B9}"/>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12071517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pPr algn="l"/>
            <a:r>
              <a:rPr lang="en-US" b="0" kern="1200">
                <a:solidFill>
                  <a:schemeClr val="tx1"/>
                </a:solidFill>
                <a:effectLst/>
                <a:latin typeface="+mn-lt"/>
                <a:ea typeface="+mn-ea"/>
                <a:cs typeface="+mn-cs"/>
              </a:rPr>
              <a:t>Any updated information regarding a local school referendum of any kind, the purpose of the referendum, the timing, the status, etc.</a:t>
            </a:r>
          </a:p>
          <a:p>
            <a:pPr algn="l"/>
            <a:endParaRPr lang="en-US" b="0" kern="1200">
              <a:solidFill>
                <a:schemeClr val="tx1"/>
              </a:solidFill>
              <a:effectLst/>
              <a:latin typeface="+mn-lt"/>
              <a:ea typeface="+mn-ea"/>
              <a:cs typeface="+mn-cs"/>
            </a:endParaRPr>
          </a:p>
          <a:p>
            <a:pPr algn="l"/>
            <a:r>
              <a:rPr lang="en-US" b="1" kern="1200">
                <a:solidFill>
                  <a:schemeClr val="tx1"/>
                </a:solidFill>
                <a:effectLst/>
                <a:latin typeface="+mn-lt"/>
                <a:ea typeface="+mn-ea"/>
                <a:cs typeface="+mn-cs"/>
              </a:rPr>
              <a:t>Helpful hints:</a:t>
            </a:r>
          </a:p>
          <a:p>
            <a:r>
              <a:rPr lang="en-US"/>
              <a:t>Provide any local district context that is pertinent to a referendum. Historical context also is important to include. </a:t>
            </a:r>
          </a:p>
          <a:p>
            <a:endParaRPr lang="en-US"/>
          </a:p>
          <a:p>
            <a:r>
              <a:rPr lang="en-US" b="1"/>
              <a:t>Questions to consider addressing:</a:t>
            </a:r>
          </a:p>
          <a:p>
            <a:r>
              <a:rPr lang="en-US"/>
              <a:t>What impacts will this referendum have on our district if passed?</a:t>
            </a:r>
          </a:p>
          <a:p>
            <a:pPr defTabSz="930999">
              <a:defRPr/>
            </a:pPr>
            <a:r>
              <a:rPr lang="en-US"/>
              <a:t>What impacts will this referendum have on our district if not passed?</a:t>
            </a:r>
          </a:p>
          <a:p>
            <a:endParaRPr lang="en-US"/>
          </a:p>
          <a:p>
            <a:endParaRPr lang="en-US"/>
          </a:p>
        </p:txBody>
      </p:sp>
      <p:sp>
        <p:nvSpPr>
          <p:cNvPr id="7" name="Footer Placeholder 4">
            <a:extLst>
              <a:ext uri="{FF2B5EF4-FFF2-40B4-BE49-F238E27FC236}">
                <a16:creationId xmlns:a16="http://schemas.microsoft.com/office/drawing/2014/main" id="{0BC294E8-F9B9-4B6B-8D9E-4FE9CA9BA4F1}"/>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C8E3F458-5758-4F54-A873-6F364C21991E}"/>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21922573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dirty="0"/>
              <a:t>Slide(s) should provide detailed information, such as:</a:t>
            </a:r>
          </a:p>
          <a:p>
            <a:pPr algn="l"/>
            <a:r>
              <a:rPr lang="en-US" dirty="0"/>
              <a:t>Any known local and public philosophy from the school board and/or administration. </a:t>
            </a:r>
          </a:p>
          <a:p>
            <a:pPr algn="l"/>
            <a:endParaRPr lang="en-US" dirty="0"/>
          </a:p>
          <a:p>
            <a:pPr algn="l"/>
            <a:r>
              <a:rPr lang="en-US" b="1" dirty="0"/>
              <a:t>Helpful hints:</a:t>
            </a:r>
          </a:p>
          <a:p>
            <a:r>
              <a:rPr lang="en-US" dirty="0"/>
              <a:t>This information could include the district’s mission/vision as well as any known public positions on fiscal management practices, tax rate goals, fund balance managing, personnel decisions, etc. </a:t>
            </a:r>
          </a:p>
          <a:p>
            <a:r>
              <a:rPr lang="en-US" dirty="0"/>
              <a:t>Consider pointing out that the district website has a location for board of education information (e.g., agendas, minutes).</a:t>
            </a:r>
          </a:p>
          <a:p>
            <a:r>
              <a:rPr lang="en-US" dirty="0"/>
              <a:t>Consider pointing out that the district website has a location for the district’s strategic plan, if applicable.</a:t>
            </a:r>
          </a:p>
          <a:p>
            <a:pPr marL="0" marR="0" lvl="0" indent="0" algn="l" defTabSz="898908" rtl="0" eaLnBrk="1" fontAlgn="auto" latinLnBrk="0" hangingPunct="1">
              <a:lnSpc>
                <a:spcPct val="100000"/>
              </a:lnSpc>
              <a:spcBef>
                <a:spcPts val="0"/>
              </a:spcBef>
              <a:spcAft>
                <a:spcPts val="0"/>
              </a:spcAft>
              <a:buClrTx/>
              <a:buSzTx/>
              <a:buFontTx/>
              <a:buNone/>
              <a:tabLst/>
              <a:defRPr/>
            </a:pPr>
            <a:r>
              <a:rPr lang="en-US" dirty="0">
                <a:highlight>
                  <a:srgbClr val="FFFF00"/>
                </a:highlight>
              </a:rPr>
              <a:t>Consider discussing how issues of equity are being addressed.</a:t>
            </a:r>
          </a:p>
          <a:p>
            <a:endParaRPr lang="en-US" dirty="0"/>
          </a:p>
          <a:p>
            <a:r>
              <a:rPr lang="en-US" b="1" dirty="0"/>
              <a:t>Questions to consider addressing:</a:t>
            </a:r>
          </a:p>
          <a:p>
            <a:r>
              <a:rPr lang="en-US" dirty="0"/>
              <a:t>Has the board or administration publicly stated any district mission, vision, or philosophy that should be reiterated with this audience?</a:t>
            </a:r>
          </a:p>
          <a:p>
            <a:pPr marL="0" marR="0" lvl="0" indent="0" algn="l" defTabSz="898908" rtl="0" eaLnBrk="1" fontAlgn="auto" latinLnBrk="0" hangingPunct="1">
              <a:lnSpc>
                <a:spcPct val="100000"/>
              </a:lnSpc>
              <a:spcBef>
                <a:spcPts val="0"/>
              </a:spcBef>
              <a:spcAft>
                <a:spcPts val="0"/>
              </a:spcAft>
              <a:buClrTx/>
              <a:buSzTx/>
              <a:buFontTx/>
              <a:buNone/>
              <a:tabLst/>
              <a:defRPr/>
            </a:pPr>
            <a:r>
              <a:rPr lang="en-US" dirty="0"/>
              <a:t>How can the impacts of COVID-19 be incorporated?</a:t>
            </a:r>
          </a:p>
          <a:p>
            <a:endParaRPr lang="en-US" dirty="0"/>
          </a:p>
          <a:p>
            <a:endParaRPr lang="en-US" dirty="0"/>
          </a:p>
          <a:p>
            <a:endParaRPr lang="en-US" dirty="0"/>
          </a:p>
        </p:txBody>
      </p:sp>
      <p:sp>
        <p:nvSpPr>
          <p:cNvPr id="7" name="Slide Number Placeholder 3">
            <a:extLst>
              <a:ext uri="{FF2B5EF4-FFF2-40B4-BE49-F238E27FC236}">
                <a16:creationId xmlns:a16="http://schemas.microsoft.com/office/drawing/2014/main" id="{52095A9E-C816-42A9-ADEC-542573F80A83}"/>
              </a:ext>
            </a:extLst>
          </p:cNvPr>
          <p:cNvSpPr txBox="1">
            <a:spLocks/>
          </p:cNvSpPr>
          <p:nvPr/>
        </p:nvSpPr>
        <p:spPr>
          <a:xfrm>
            <a:off x="3524736" y="9123339"/>
            <a:ext cx="265732" cy="251488"/>
          </a:xfrm>
          <a:prstGeom prst="rect">
            <a:avLst/>
          </a:prstGeom>
        </p:spPr>
        <p:txBody>
          <a:bodyPr vert="horz" wrap="none" lIns="96656" tIns="48328" rIns="96656" bIns="48328" rtlCol="0" anchor="b">
            <a:spAutoFit/>
          </a:bodyPr>
          <a:lstStyle>
            <a:defPPr>
              <a:defRPr lang="en-US"/>
            </a:defPPr>
            <a:lvl1pPr marL="0" algn="ctr" defTabSz="898908" rtl="0" eaLnBrk="1" latinLnBrk="0" hangingPunct="1">
              <a:defRPr sz="100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E4E59082-DD63-4D2F-8101-0F929A5FCE28}" type="slidenum">
              <a:rPr lang="en-US" smtClean="0"/>
              <a:pPr/>
              <a:t>5</a:t>
            </a:fld>
            <a:endParaRPr lang="en-US"/>
          </a:p>
        </p:txBody>
      </p:sp>
      <p:sp>
        <p:nvSpPr>
          <p:cNvPr id="8" name="Footer Placeholder 4">
            <a:extLst>
              <a:ext uri="{FF2B5EF4-FFF2-40B4-BE49-F238E27FC236}">
                <a16:creationId xmlns:a16="http://schemas.microsoft.com/office/drawing/2014/main" id="{AF3103E5-E781-4E09-B263-454A1062BAB0}"/>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9" name="Date Placeholder 5">
            <a:extLst>
              <a:ext uri="{FF2B5EF4-FFF2-40B4-BE49-F238E27FC236}">
                <a16:creationId xmlns:a16="http://schemas.microsoft.com/office/drawing/2014/main" id="{35D3D37F-8A5D-4571-AB96-AB874E33404B}"/>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6633265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pPr algn="l"/>
            <a:r>
              <a:rPr lang="en-US" b="0" kern="1200">
                <a:solidFill>
                  <a:schemeClr val="tx1"/>
                </a:solidFill>
                <a:effectLst/>
                <a:latin typeface="+mn-lt"/>
                <a:ea typeface="+mn-ea"/>
                <a:cs typeface="+mn-cs"/>
              </a:rPr>
              <a:t>Information on the most recent audit report that is conducted each year. This could just be a link to where the annual financial report is located online or on your own website, or you may wish to go into further detail here depending on the district’s history of discussing this topic. </a:t>
            </a:r>
          </a:p>
          <a:p>
            <a:pPr algn="l"/>
            <a:endParaRPr lang="en-US" b="0" kern="1200">
              <a:solidFill>
                <a:schemeClr val="tx1"/>
              </a:solidFill>
              <a:effectLst/>
              <a:latin typeface="+mn-lt"/>
              <a:ea typeface="+mn-ea"/>
              <a:cs typeface="+mn-cs"/>
            </a:endParaRPr>
          </a:p>
          <a:p>
            <a:r>
              <a:rPr lang="en-US" b="1"/>
              <a:t>Questions to consider addressing:</a:t>
            </a:r>
          </a:p>
          <a:p>
            <a:r>
              <a:rPr lang="en-US"/>
              <a:t>What are the significant findings from the annual audit?</a:t>
            </a:r>
          </a:p>
          <a:p>
            <a:endParaRPr lang="en-US"/>
          </a:p>
          <a:p>
            <a:r>
              <a:rPr lang="en-US" b="1"/>
              <a:t>Resource links:</a:t>
            </a:r>
          </a:p>
          <a:p>
            <a:r>
              <a:rPr lang="en-US"/>
              <a:t>ISBE Archive Publications/Reports: </a:t>
            </a:r>
            <a:r>
              <a:rPr lang="en-US">
                <a:hlinkClick r:id="rId3"/>
              </a:rPr>
              <a:t>https://www.isbe.net/Pages/School-Finance-Historical-Reports.aspx</a:t>
            </a:r>
            <a:endParaRPr lang="en-US"/>
          </a:p>
          <a:p>
            <a:endParaRPr lang="en-US"/>
          </a:p>
        </p:txBody>
      </p:sp>
      <p:sp>
        <p:nvSpPr>
          <p:cNvPr id="7" name="Footer Placeholder 4">
            <a:extLst>
              <a:ext uri="{FF2B5EF4-FFF2-40B4-BE49-F238E27FC236}">
                <a16:creationId xmlns:a16="http://schemas.microsoft.com/office/drawing/2014/main" id="{7F9C7ECB-71D8-4159-AD0D-DAF150E927CA}"/>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A3381070-0404-4582-8E66-B2DF2DEC3E65}"/>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2920018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algn="l"/>
            <a:r>
              <a:rPr lang="en-US" b="1"/>
              <a:t>Helpful hints:</a:t>
            </a:r>
          </a:p>
          <a:p>
            <a:r>
              <a:rPr lang="en-US"/>
              <a:t>Be sure to “Tell Your Local Story” when presenting the information. Every district and school has a “reason why” for all aspects of the report card and financial information. Be sure this information is clearly expressed so that the audience fully understands the local context of the material. </a:t>
            </a:r>
          </a:p>
          <a:p>
            <a:endParaRPr lang="en-US"/>
          </a:p>
          <a:p>
            <a:r>
              <a:rPr lang="en-US" b="1"/>
              <a:t>Resource links:</a:t>
            </a:r>
          </a:p>
          <a:p>
            <a:pPr defTabSz="930999">
              <a:defRPr/>
            </a:pPr>
            <a:r>
              <a:rPr lang="en-US"/>
              <a:t>Illinois Report Card: </a:t>
            </a:r>
            <a:r>
              <a:rPr lang="en-US">
                <a:hlinkClick r:id="rId3"/>
              </a:rPr>
              <a:t>https://www.illinoisreportcard.com/</a:t>
            </a:r>
            <a:endParaRPr lang="en-US"/>
          </a:p>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https://www.isbe.net/Documents/2021-Report-Card-Glossary-Terms.pdf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30999" rtl="0" eaLnBrk="1" fontAlgn="auto" latinLnBrk="0" hangingPunct="1">
              <a:lnSpc>
                <a:spcPct val="100000"/>
              </a:lnSpc>
              <a:spcBef>
                <a:spcPts val="0"/>
              </a:spcBef>
              <a:spcAft>
                <a:spcPts val="0"/>
              </a:spcAft>
              <a:buClrTx/>
              <a:buSzTx/>
              <a:buFontTx/>
              <a:buNone/>
              <a:tabLst/>
              <a:defRPr/>
            </a:pPr>
            <a:r>
              <a:rPr lang="en-US" sz="1100"/>
              <a:t> </a:t>
            </a:r>
          </a:p>
          <a:p>
            <a:pPr marL="0" marR="0" lvl="0" indent="0" algn="l" defTabSz="930999" rtl="0" eaLnBrk="1" fontAlgn="auto" latinLnBrk="0" hangingPunct="1">
              <a:lnSpc>
                <a:spcPct val="100000"/>
              </a:lnSpc>
              <a:spcBef>
                <a:spcPts val="0"/>
              </a:spcBef>
              <a:spcAft>
                <a:spcPts val="0"/>
              </a:spcAft>
              <a:buClrTx/>
              <a:buSzTx/>
              <a:buFontTx/>
              <a:buNone/>
              <a:tabLst/>
              <a:defRPr/>
            </a:pPr>
            <a:r>
              <a:rPr lang="en-US" b="1" u="none">
                <a:cs typeface="Calibri" panose="020F0502020204030204"/>
              </a:rPr>
              <a:t>Section Objectives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Discuss opportunities for growth that the district is planning.</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Discuss opportunities for the audience to provide input and feedback to the district.</a:t>
            </a:r>
          </a:p>
          <a:p>
            <a:pPr marL="342900" marR="0" lvl="0" indent="-342900">
              <a:lnSpc>
                <a:spcPct val="115000"/>
              </a:lnSpc>
              <a:spcBef>
                <a:spcPts val="600"/>
              </a:spcBef>
              <a:spcAft>
                <a:spcPts val="12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Discuss the frequently asked questions document available on the website.</a:t>
            </a:r>
          </a:p>
          <a:p>
            <a:pPr defTabSz="930999">
              <a:defRPr/>
            </a:pPr>
            <a:endParaRPr lang="en-US"/>
          </a:p>
        </p:txBody>
      </p:sp>
      <p:sp>
        <p:nvSpPr>
          <p:cNvPr id="5" name="Footer Placeholder 4">
            <a:extLst>
              <a:ext uri="{FF2B5EF4-FFF2-40B4-BE49-F238E27FC236}">
                <a16:creationId xmlns:a16="http://schemas.microsoft.com/office/drawing/2014/main" id="{AF4CB2BF-EBB1-440C-818E-4C1BF53F8217}"/>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6" name="Date Placeholder 5">
            <a:extLst>
              <a:ext uri="{FF2B5EF4-FFF2-40B4-BE49-F238E27FC236}">
                <a16:creationId xmlns:a16="http://schemas.microsoft.com/office/drawing/2014/main" id="{1B0550F4-004B-456B-9F0B-5475F6372638}"/>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28757918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pPr algn="l"/>
            <a:r>
              <a:rPr lang="en-US" b="0" kern="1200">
                <a:solidFill>
                  <a:schemeClr val="tx1"/>
                </a:solidFill>
                <a:effectLst/>
                <a:latin typeface="+mn-lt"/>
                <a:ea typeface="+mn-ea"/>
                <a:cs typeface="+mn-cs"/>
              </a:rPr>
              <a:t>Summarize the opportunities for growth that the district is currently facing. Now that the audience is more aware of the academic and financial status of the district and school, and has learned more about the school report card, clarify the goals that the district and school have identified to improve. Or clarify the process the district will use to identify the goals.</a:t>
            </a:r>
          </a:p>
          <a:p>
            <a:pPr algn="l"/>
            <a:endParaRPr lang="en-US" b="0" kern="1200">
              <a:solidFill>
                <a:schemeClr val="tx1"/>
              </a:solidFill>
              <a:effectLst/>
              <a:latin typeface="+mn-lt"/>
              <a:ea typeface="+mn-ea"/>
              <a:cs typeface="+mn-cs"/>
            </a:endParaRPr>
          </a:p>
          <a:p>
            <a:endParaRPr lang="en-US"/>
          </a:p>
        </p:txBody>
      </p:sp>
      <p:sp>
        <p:nvSpPr>
          <p:cNvPr id="7" name="Footer Placeholder 4">
            <a:extLst>
              <a:ext uri="{FF2B5EF4-FFF2-40B4-BE49-F238E27FC236}">
                <a16:creationId xmlns:a16="http://schemas.microsoft.com/office/drawing/2014/main" id="{EC10AF78-10A7-4357-BEC0-05312DEE6283}"/>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569FC8C2-A96F-494B-AEC1-BADEA165A21E}"/>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22556577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pPr algn="l"/>
            <a:r>
              <a:rPr lang="en-US" b="0" kern="1200">
                <a:solidFill>
                  <a:schemeClr val="tx1"/>
                </a:solidFill>
                <a:effectLst/>
                <a:latin typeface="+mn-lt"/>
                <a:ea typeface="+mn-ea"/>
                <a:cs typeface="+mn-cs"/>
              </a:rPr>
              <a:t>Describe how audience members can provide feedback to the superintendent and/or school board regarding future financial topics they would like to hear more about or how they can provide general feedback to district leaders for future decision making. </a:t>
            </a:r>
          </a:p>
          <a:p>
            <a:pPr algn="l"/>
            <a:endParaRPr lang="en-US" b="0" kern="1200">
              <a:solidFill>
                <a:schemeClr val="tx1"/>
              </a:solidFill>
              <a:effectLst/>
              <a:latin typeface="+mn-lt"/>
              <a:ea typeface="+mn-ea"/>
              <a:cs typeface="+mn-cs"/>
            </a:endParaRPr>
          </a:p>
          <a:p>
            <a:pPr algn="l"/>
            <a:r>
              <a:rPr lang="en-US" b="1" kern="1200">
                <a:solidFill>
                  <a:schemeClr val="tx1"/>
                </a:solidFill>
                <a:effectLst/>
                <a:latin typeface="+mn-lt"/>
                <a:ea typeface="+mn-ea"/>
                <a:cs typeface="+mn-cs"/>
              </a:rPr>
              <a:t>Helpful hints:</a:t>
            </a:r>
          </a:p>
          <a:p>
            <a:r>
              <a:rPr lang="en-US"/>
              <a:t>Consider providing multiple opportunities for the school community to offer feedback to the school leadership. </a:t>
            </a:r>
          </a:p>
          <a:p>
            <a:r>
              <a:rPr lang="en-US"/>
              <a:t>Consider providing multiple opportunities for the staff and community to offer feedback on culture/climate and working conditions.</a:t>
            </a:r>
          </a:p>
          <a:p>
            <a:r>
              <a:rPr lang="en-US"/>
              <a:t>Consider using resources like Google Forms or Google </a:t>
            </a:r>
            <a:r>
              <a:rPr lang="en-US" err="1"/>
              <a:t>Jamboard</a:t>
            </a:r>
            <a:r>
              <a:rPr lang="en-US"/>
              <a:t>, or create an exit ticket activity.</a:t>
            </a:r>
          </a:p>
          <a:p>
            <a:endParaRPr lang="en-US"/>
          </a:p>
          <a:p>
            <a:endParaRPr lang="en-US"/>
          </a:p>
        </p:txBody>
      </p:sp>
      <p:sp>
        <p:nvSpPr>
          <p:cNvPr id="7" name="Footer Placeholder 4">
            <a:extLst>
              <a:ext uri="{FF2B5EF4-FFF2-40B4-BE49-F238E27FC236}">
                <a16:creationId xmlns:a16="http://schemas.microsoft.com/office/drawing/2014/main" id="{53055996-E319-4492-BA22-E5490289352C}"/>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028EB7AB-54DC-4325-B507-13A179742936}"/>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224918026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pPr algn="l"/>
            <a:r>
              <a:rPr lang="en-US" b="0" kern="1200">
                <a:solidFill>
                  <a:schemeClr val="tx1"/>
                </a:solidFill>
                <a:effectLst/>
                <a:latin typeface="+mn-lt"/>
                <a:ea typeface="+mn-ea"/>
                <a:cs typeface="+mn-cs"/>
              </a:rPr>
              <a:t>Include new terms, phrases, or acronyms that might have popped up in recent years.</a:t>
            </a:r>
          </a:p>
          <a:p>
            <a:pPr algn="l"/>
            <a:r>
              <a:rPr lang="en-US" b="0" kern="1200">
                <a:solidFill>
                  <a:schemeClr val="tx1"/>
                </a:solidFill>
                <a:effectLst/>
                <a:latin typeface="+mn-lt"/>
                <a:ea typeface="+mn-ea"/>
                <a:cs typeface="+mn-cs"/>
              </a:rPr>
              <a:t>Provide the location of the FAQ document that is on your website. </a:t>
            </a:r>
          </a:p>
          <a:p>
            <a:pPr algn="l"/>
            <a:endParaRPr lang="en-US" b="0" kern="1200">
              <a:solidFill>
                <a:schemeClr val="tx1"/>
              </a:solidFill>
              <a:effectLst/>
              <a:latin typeface="+mn-lt"/>
              <a:ea typeface="+mn-ea"/>
              <a:cs typeface="+mn-cs"/>
            </a:endParaRPr>
          </a:p>
          <a:p>
            <a:pPr algn="l"/>
            <a:r>
              <a:rPr lang="en-US" b="1" kern="1200">
                <a:solidFill>
                  <a:schemeClr val="tx1"/>
                </a:solidFill>
                <a:effectLst/>
                <a:latin typeface="+mn-lt"/>
                <a:ea typeface="+mn-ea"/>
                <a:cs typeface="+mn-cs"/>
              </a:rPr>
              <a:t>Helpful hints:</a:t>
            </a:r>
          </a:p>
          <a:p>
            <a:r>
              <a:rPr lang="en-US"/>
              <a:t>Reiterate that there is not sufficient time in these types of presentations to provide all the information that you would like to provide; therefore, the FAQ document is available with links to more readily available information from trusted sources, such as ISBE, the Illinois Association of School Business Officials, the Illinois Association of School Boards, and others. </a:t>
            </a:r>
          </a:p>
          <a:p>
            <a:endParaRPr lang="en-US"/>
          </a:p>
          <a:p>
            <a:endParaRPr lang="en-US" b="1"/>
          </a:p>
          <a:p>
            <a:endParaRPr lang="en-US"/>
          </a:p>
        </p:txBody>
      </p:sp>
      <p:sp>
        <p:nvSpPr>
          <p:cNvPr id="7" name="Footer Placeholder 4">
            <a:extLst>
              <a:ext uri="{FF2B5EF4-FFF2-40B4-BE49-F238E27FC236}">
                <a16:creationId xmlns:a16="http://schemas.microsoft.com/office/drawing/2014/main" id="{AA4B9C88-5D22-48DD-BE82-E25AEA0BB895}"/>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08000CE2-3E43-4CAC-B747-820EA7A0A404}"/>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3643291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dirty="0"/>
              <a:t>Slide(s) should provide detailed information, such as:</a:t>
            </a:r>
          </a:p>
          <a:p>
            <a:pPr algn="l"/>
            <a:r>
              <a:rPr lang="en-US" dirty="0"/>
              <a:t>Any local recent happenings in the district and community that are important to the context of this presentation. Examples include, but are not limited to, the following: </a:t>
            </a:r>
          </a:p>
          <a:p>
            <a:pPr marL="177571" indent="-177571">
              <a:buFont typeface="Arial" panose="020B0604020202020204" pitchFamily="34" charset="0"/>
              <a:buChar char="•"/>
            </a:pPr>
            <a:r>
              <a:rPr lang="en-US" dirty="0"/>
              <a:t>Teacher strikes</a:t>
            </a:r>
          </a:p>
          <a:p>
            <a:pPr marL="177571" indent="-177571">
              <a:buFont typeface="Arial" panose="020B0604020202020204" pitchFamily="34" charset="0"/>
              <a:buChar char="•"/>
            </a:pPr>
            <a:r>
              <a:rPr lang="en-US" dirty="0"/>
              <a:t>Negotiations</a:t>
            </a:r>
          </a:p>
          <a:p>
            <a:pPr marL="177571" indent="-177571">
              <a:buFont typeface="Arial" panose="020B0604020202020204" pitchFamily="34" charset="0"/>
              <a:buChar char="•"/>
            </a:pPr>
            <a:r>
              <a:rPr lang="en-US" dirty="0"/>
              <a:t>New housing or business developments</a:t>
            </a:r>
          </a:p>
          <a:p>
            <a:pPr marL="177571" indent="-177571">
              <a:buFont typeface="Arial" panose="020B0604020202020204" pitchFamily="34" charset="0"/>
              <a:buChar char="•"/>
            </a:pPr>
            <a:r>
              <a:rPr lang="en-US" dirty="0"/>
              <a:t>Business bankruptcies</a:t>
            </a:r>
          </a:p>
          <a:p>
            <a:pPr marL="177571" indent="-177571">
              <a:buFont typeface="Arial" panose="020B0604020202020204" pitchFamily="34" charset="0"/>
              <a:buChar char="•"/>
            </a:pPr>
            <a:r>
              <a:rPr lang="en-US" dirty="0"/>
              <a:t>Current or new TIF districts</a:t>
            </a:r>
          </a:p>
          <a:p>
            <a:pPr marL="177571" indent="-177571">
              <a:buFont typeface="Arial" panose="020B0604020202020204" pitchFamily="34" charset="0"/>
              <a:buChar char="•"/>
            </a:pPr>
            <a:r>
              <a:rPr lang="en-US" dirty="0"/>
              <a:t>New board member elections</a:t>
            </a:r>
          </a:p>
          <a:p>
            <a:pPr algn="l"/>
            <a:endParaRPr lang="en-US" dirty="0"/>
          </a:p>
          <a:p>
            <a:pPr algn="l"/>
            <a:r>
              <a:rPr lang="en-US" b="1" dirty="0"/>
              <a:t>Helpful hints:</a:t>
            </a:r>
          </a:p>
          <a:p>
            <a:r>
              <a:rPr lang="en-US" dirty="0"/>
              <a:t>Be sure to capture any significant happenings in the school community that may be on the minds of audience members.</a:t>
            </a:r>
          </a:p>
          <a:p>
            <a:endParaRPr lang="en-US" dirty="0"/>
          </a:p>
          <a:p>
            <a:pPr defTabSz="966554">
              <a:defRPr/>
            </a:pPr>
            <a:endParaRPr lang="en-US" sz="1200" dirty="0">
              <a:solidFill>
                <a:prstClr val="black"/>
              </a:solidFill>
              <a:latin typeface="Calibri"/>
            </a:endParaRPr>
          </a:p>
          <a:p>
            <a:endParaRPr lang="en-US" dirty="0"/>
          </a:p>
        </p:txBody>
      </p:sp>
      <p:sp>
        <p:nvSpPr>
          <p:cNvPr id="7" name="Slide Number Placeholder 3">
            <a:extLst>
              <a:ext uri="{FF2B5EF4-FFF2-40B4-BE49-F238E27FC236}">
                <a16:creationId xmlns:a16="http://schemas.microsoft.com/office/drawing/2014/main" id="{31F91319-CC51-459C-AF8F-81ADAFB52FCA}"/>
              </a:ext>
            </a:extLst>
          </p:cNvPr>
          <p:cNvSpPr txBox="1">
            <a:spLocks/>
          </p:cNvSpPr>
          <p:nvPr/>
        </p:nvSpPr>
        <p:spPr>
          <a:xfrm>
            <a:off x="3524736" y="9123339"/>
            <a:ext cx="265732" cy="251488"/>
          </a:xfrm>
          <a:prstGeom prst="rect">
            <a:avLst/>
          </a:prstGeom>
        </p:spPr>
        <p:txBody>
          <a:bodyPr vert="horz" wrap="none" lIns="96656" tIns="48328" rIns="96656" bIns="48328" rtlCol="0" anchor="b">
            <a:spAutoFit/>
          </a:bodyPr>
          <a:lstStyle>
            <a:defPPr>
              <a:defRPr lang="en-US"/>
            </a:defPPr>
            <a:lvl1pPr marL="0" algn="ctr" defTabSz="898908" rtl="0" eaLnBrk="1" latinLnBrk="0" hangingPunct="1">
              <a:defRPr sz="100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E4E59082-DD63-4D2F-8101-0F929A5FCE28}" type="slidenum">
              <a:rPr lang="en-US" smtClean="0"/>
              <a:pPr/>
              <a:t>6</a:t>
            </a:fld>
            <a:endParaRPr lang="en-US"/>
          </a:p>
        </p:txBody>
      </p:sp>
      <p:sp>
        <p:nvSpPr>
          <p:cNvPr id="10" name="Footer Placeholder 4">
            <a:extLst>
              <a:ext uri="{FF2B5EF4-FFF2-40B4-BE49-F238E27FC236}">
                <a16:creationId xmlns:a16="http://schemas.microsoft.com/office/drawing/2014/main" id="{F6A11546-9423-4FE4-831D-E339097E926D}"/>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11" name="Date Placeholder 5">
            <a:extLst>
              <a:ext uri="{FF2B5EF4-FFF2-40B4-BE49-F238E27FC236}">
                <a16:creationId xmlns:a16="http://schemas.microsoft.com/office/drawing/2014/main" id="{4238C674-3DED-46D9-BCD5-3A27FBE6AF31}"/>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20652924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algn="l"/>
            <a:r>
              <a:rPr lang="en-US" b="1"/>
              <a:t>Helpful hints:</a:t>
            </a:r>
          </a:p>
          <a:p>
            <a:r>
              <a:rPr lang="en-US"/>
              <a:t>Be sure to “Tell Your Local Story” when presenting the information. Every district and school has a “reason why” for all aspects of the report card and financial information. Be sure this information is clearly expressed so that the audience fully understands the local context of the material. </a:t>
            </a:r>
          </a:p>
          <a:p>
            <a:endParaRPr lang="en-US"/>
          </a:p>
          <a:p>
            <a:r>
              <a:rPr lang="en-US" b="1"/>
              <a:t>Resource links:</a:t>
            </a:r>
          </a:p>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Illinois Report Card: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https://www.illinoisreportcard.com/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https://www.isbe.net/Documents/2021-Report-Card-Glossary-Terms.pdf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defTabSz="930999">
              <a:lnSpc>
                <a:spcPct val="90000"/>
              </a:lnSpc>
              <a:defRPr/>
            </a:pPr>
            <a:endParaRPr lang="en-US"/>
          </a:p>
          <a:p>
            <a:pPr marL="0" marR="0" lvl="0" indent="0" algn="l" defTabSz="930999" rtl="0" eaLnBrk="1" fontAlgn="auto" latinLnBrk="0" hangingPunct="1">
              <a:lnSpc>
                <a:spcPct val="100000"/>
              </a:lnSpc>
              <a:spcBef>
                <a:spcPts val="0"/>
              </a:spcBef>
              <a:spcAft>
                <a:spcPts val="0"/>
              </a:spcAft>
              <a:buClrTx/>
              <a:buSzTx/>
              <a:buFontTx/>
              <a:buNone/>
              <a:tabLst/>
              <a:defRPr/>
            </a:pPr>
            <a:r>
              <a:rPr lang="en-US" b="1" u="none">
                <a:cs typeface="Calibri" panose="020F0502020204030204"/>
              </a:rPr>
              <a:t>Section Objectives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Define common terms in the state report card.</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Describe student demographics and subgroup populations.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Describe teacher demographics.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Explain different tier designations of performance.</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Detail significant historical trends in state designations.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Summarize academic progress and student achievement.</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Summarize student subgroups and achievement gaps.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Summarize student graduation rates and historical trends data (for high schools).</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Detail performance comparisons between schools within the district.</a:t>
            </a:r>
          </a:p>
          <a:p>
            <a:pPr marL="342900" marR="0" lvl="0" indent="-342900">
              <a:lnSpc>
                <a:spcPct val="115000"/>
              </a:lnSpc>
              <a:spcBef>
                <a:spcPts val="600"/>
              </a:spcBef>
              <a:spcAft>
                <a:spcPts val="600"/>
              </a:spcAft>
              <a:buClr>
                <a:srgbClr val="326EA3"/>
              </a:buClr>
              <a:buFont typeface="Symbol" panose="05050102010706020507" pitchFamily="18" charset="2"/>
              <a:buChar char=""/>
              <a:tabLst>
                <a:tab pos="228600" algn="l"/>
                <a:tab pos="457200" algn="l"/>
              </a:tabLst>
            </a:pPr>
            <a:r>
              <a:rPr lang="en-US" sz="1800">
                <a:effectLst/>
                <a:latin typeface="Calibri" panose="020F0502020204030204" pitchFamily="34" charset="0"/>
                <a:ea typeface="Times New Roman" panose="02020603050405020304" pitchFamily="18" charset="0"/>
                <a:cs typeface="Times New Roman" panose="02020603050405020304" pitchFamily="18" charset="0"/>
              </a:rPr>
              <a:t>Detail performance comparisons between neighboring and state school districts.</a:t>
            </a:r>
          </a:p>
          <a:p>
            <a:pPr defTabSz="930999">
              <a:defRPr/>
            </a:pPr>
            <a:endParaRPr lang="en-US">
              <a:cs typeface="Calibri"/>
            </a:endParaRPr>
          </a:p>
        </p:txBody>
      </p:sp>
      <p:sp>
        <p:nvSpPr>
          <p:cNvPr id="5" name="Slide Number Placeholder 3">
            <a:extLst>
              <a:ext uri="{FF2B5EF4-FFF2-40B4-BE49-F238E27FC236}">
                <a16:creationId xmlns:a16="http://schemas.microsoft.com/office/drawing/2014/main" id="{8EFFEEBB-737D-4158-8BA3-582969BDA947}"/>
              </a:ext>
            </a:extLst>
          </p:cNvPr>
          <p:cNvSpPr txBox="1">
            <a:spLocks/>
          </p:cNvSpPr>
          <p:nvPr/>
        </p:nvSpPr>
        <p:spPr>
          <a:xfrm>
            <a:off x="3524736" y="9123339"/>
            <a:ext cx="265732" cy="251488"/>
          </a:xfrm>
          <a:prstGeom prst="rect">
            <a:avLst/>
          </a:prstGeom>
        </p:spPr>
        <p:txBody>
          <a:bodyPr vert="horz" wrap="none" lIns="96656" tIns="48328" rIns="96656" bIns="48328" rtlCol="0" anchor="b">
            <a:spAutoFit/>
          </a:bodyPr>
          <a:lstStyle>
            <a:defPPr>
              <a:defRPr lang="en-US"/>
            </a:defPPr>
            <a:lvl1pPr marL="0" algn="ctr" defTabSz="898908" rtl="0" eaLnBrk="1" latinLnBrk="0" hangingPunct="1">
              <a:defRPr sz="1000" kern="1200">
                <a:solidFill>
                  <a:schemeClr val="tx1"/>
                </a:solidFill>
                <a:latin typeface="+mn-lt"/>
                <a:ea typeface="+mn-ea"/>
                <a:cs typeface="+mn-cs"/>
              </a:defRPr>
            </a:lvl1pPr>
            <a:lvl2pPr marL="449454" algn="l" defTabSz="898908" rtl="0" eaLnBrk="1" latinLnBrk="0" hangingPunct="1">
              <a:defRPr sz="1770" kern="1200">
                <a:solidFill>
                  <a:schemeClr val="tx1"/>
                </a:solidFill>
                <a:latin typeface="+mn-lt"/>
                <a:ea typeface="+mn-ea"/>
                <a:cs typeface="+mn-cs"/>
              </a:defRPr>
            </a:lvl2pPr>
            <a:lvl3pPr marL="898908" algn="l" defTabSz="898908" rtl="0" eaLnBrk="1" latinLnBrk="0" hangingPunct="1">
              <a:defRPr sz="1770" kern="1200">
                <a:solidFill>
                  <a:schemeClr val="tx1"/>
                </a:solidFill>
                <a:latin typeface="+mn-lt"/>
                <a:ea typeface="+mn-ea"/>
                <a:cs typeface="+mn-cs"/>
              </a:defRPr>
            </a:lvl3pPr>
            <a:lvl4pPr marL="1348364" algn="l" defTabSz="898908" rtl="0" eaLnBrk="1" latinLnBrk="0" hangingPunct="1">
              <a:defRPr sz="1770" kern="1200">
                <a:solidFill>
                  <a:schemeClr val="tx1"/>
                </a:solidFill>
                <a:latin typeface="+mn-lt"/>
                <a:ea typeface="+mn-ea"/>
                <a:cs typeface="+mn-cs"/>
              </a:defRPr>
            </a:lvl4pPr>
            <a:lvl5pPr marL="1797818" algn="l" defTabSz="898908" rtl="0" eaLnBrk="1" latinLnBrk="0" hangingPunct="1">
              <a:defRPr sz="1770" kern="1200">
                <a:solidFill>
                  <a:schemeClr val="tx1"/>
                </a:solidFill>
                <a:latin typeface="+mn-lt"/>
                <a:ea typeface="+mn-ea"/>
                <a:cs typeface="+mn-cs"/>
              </a:defRPr>
            </a:lvl5pPr>
            <a:lvl6pPr marL="2247272" algn="l" defTabSz="898908" rtl="0" eaLnBrk="1" latinLnBrk="0" hangingPunct="1">
              <a:defRPr sz="1770" kern="1200">
                <a:solidFill>
                  <a:schemeClr val="tx1"/>
                </a:solidFill>
                <a:latin typeface="+mn-lt"/>
                <a:ea typeface="+mn-ea"/>
                <a:cs typeface="+mn-cs"/>
              </a:defRPr>
            </a:lvl6pPr>
            <a:lvl7pPr marL="2696726" algn="l" defTabSz="898908" rtl="0" eaLnBrk="1" latinLnBrk="0" hangingPunct="1">
              <a:defRPr sz="1770" kern="1200">
                <a:solidFill>
                  <a:schemeClr val="tx1"/>
                </a:solidFill>
                <a:latin typeface="+mn-lt"/>
                <a:ea typeface="+mn-ea"/>
                <a:cs typeface="+mn-cs"/>
              </a:defRPr>
            </a:lvl7pPr>
            <a:lvl8pPr marL="3146181" algn="l" defTabSz="898908" rtl="0" eaLnBrk="1" latinLnBrk="0" hangingPunct="1">
              <a:defRPr sz="1770" kern="1200">
                <a:solidFill>
                  <a:schemeClr val="tx1"/>
                </a:solidFill>
                <a:latin typeface="+mn-lt"/>
                <a:ea typeface="+mn-ea"/>
                <a:cs typeface="+mn-cs"/>
              </a:defRPr>
            </a:lvl8pPr>
            <a:lvl9pPr marL="3595635" algn="l" defTabSz="898908" rtl="0" eaLnBrk="1" latinLnBrk="0" hangingPunct="1">
              <a:defRPr sz="1770" kern="1200">
                <a:solidFill>
                  <a:schemeClr val="tx1"/>
                </a:solidFill>
                <a:latin typeface="+mn-lt"/>
                <a:ea typeface="+mn-ea"/>
                <a:cs typeface="+mn-cs"/>
              </a:defRPr>
            </a:lvl9pPr>
          </a:lstStyle>
          <a:p>
            <a:fld id="{E4E59082-DD63-4D2F-8101-0F929A5FCE28}" type="slidenum">
              <a:rPr lang="en-US" smtClean="0"/>
              <a:pPr/>
              <a:t>7</a:t>
            </a:fld>
            <a:endParaRPr lang="en-US"/>
          </a:p>
        </p:txBody>
      </p:sp>
      <p:sp>
        <p:nvSpPr>
          <p:cNvPr id="8" name="Footer Placeholder 4">
            <a:extLst>
              <a:ext uri="{FF2B5EF4-FFF2-40B4-BE49-F238E27FC236}">
                <a16:creationId xmlns:a16="http://schemas.microsoft.com/office/drawing/2014/main" id="{3A48E720-9CFD-4830-8D9D-4932B60BCD8F}"/>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9" name="Date Placeholder 5">
            <a:extLst>
              <a:ext uri="{FF2B5EF4-FFF2-40B4-BE49-F238E27FC236}">
                <a16:creationId xmlns:a16="http://schemas.microsoft.com/office/drawing/2014/main" id="{18E96DA8-613D-4D12-85F7-7E2C7345909C}"/>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166277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defRPr/>
            </a:pPr>
            <a:r>
              <a:rPr lang="en-US" b="1"/>
              <a:t>Slide(s) should provide detailed information, such as:</a:t>
            </a:r>
          </a:p>
          <a:p>
            <a:pPr lvl="0">
              <a:defRPr/>
            </a:pPr>
            <a:r>
              <a:rPr lang="en-US"/>
              <a:t>A summary of what the Illinois Report Card presents, when it’s available, and definitions for terms that the audience will need to know to fully understand the information in the report card. You also may wish to define these terms as you go through the presentation, and now may be the time to inform the audience that you will be doing that as you move along. A few terms are provided as an example.</a:t>
            </a:r>
            <a:endParaRPr lang="en-US">
              <a:cs typeface="Calibri"/>
            </a:endParaRPr>
          </a:p>
          <a:p>
            <a:pPr algn="l"/>
            <a:endParaRPr lang="en-US"/>
          </a:p>
          <a:p>
            <a:pPr algn="l"/>
            <a:r>
              <a:rPr lang="en-US" b="1"/>
              <a:t>Helpful hints:</a:t>
            </a:r>
            <a:endParaRPr lang="en-US" b="1">
              <a:cs typeface="Calibri"/>
            </a:endParaRPr>
          </a:p>
          <a:p>
            <a:r>
              <a:rPr lang="en-US"/>
              <a:t>Be sure to define and articulate any acronyms used for the first time. </a:t>
            </a:r>
            <a:endParaRPr lang="en-US">
              <a:cs typeface="Calibri"/>
            </a:endParaRPr>
          </a:p>
          <a:p>
            <a:r>
              <a:rPr lang="en-US"/>
              <a:t>Do not assume the audience knows any abbreviations or acronyms.</a:t>
            </a:r>
            <a:endParaRPr lang="en-US">
              <a:cs typeface="Calibri"/>
            </a:endParaRPr>
          </a:p>
          <a:p>
            <a:pPr defTabSz="930999">
              <a:defRPr/>
            </a:pPr>
            <a:r>
              <a:rPr lang="en-US"/>
              <a:t>Simplify the message so that everyone in the audience can clearly understand.</a:t>
            </a:r>
            <a:endParaRPr lang="en-US">
              <a:cs typeface="Calibri"/>
            </a:endParaRPr>
          </a:p>
          <a:p>
            <a:endParaRPr lang="en-US"/>
          </a:p>
          <a:p>
            <a:r>
              <a:rPr lang="en-US" b="1"/>
              <a:t>Questions to consider addressing:</a:t>
            </a:r>
            <a:endParaRPr lang="en-US" b="1">
              <a:cs typeface="Calibri"/>
            </a:endParaRPr>
          </a:p>
          <a:p>
            <a:r>
              <a:rPr lang="en-US"/>
              <a:t>Where can I find the school report card?</a:t>
            </a:r>
            <a:endParaRPr lang="en-US">
              <a:cs typeface="Calibri"/>
            </a:endParaRPr>
          </a:p>
          <a:p>
            <a:r>
              <a:rPr lang="en-US"/>
              <a:t>Do all districts and schools have a report card?</a:t>
            </a:r>
            <a:endParaRPr lang="en-US">
              <a:cs typeface="Calibri"/>
            </a:endParaRPr>
          </a:p>
          <a:p>
            <a:endParaRPr lang="en-US"/>
          </a:p>
          <a:p>
            <a:r>
              <a:rPr lang="en-US" b="1"/>
              <a:t>Resource links:</a:t>
            </a:r>
            <a:endParaRPr lang="en-US" b="1">
              <a:cs typeface="Calibri"/>
            </a:endParaRPr>
          </a:p>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Illinois Report Card: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https://www.illinoisreportcard.com/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https://www.isbe.net/Documents/2021-Report-Card-Glossary-Terms.pdf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endParaRPr lang="en-US"/>
          </a:p>
        </p:txBody>
      </p:sp>
      <p:sp>
        <p:nvSpPr>
          <p:cNvPr id="7" name="Footer Placeholder 4">
            <a:extLst>
              <a:ext uri="{FF2B5EF4-FFF2-40B4-BE49-F238E27FC236}">
                <a16:creationId xmlns:a16="http://schemas.microsoft.com/office/drawing/2014/main" id="{8600A8FB-A75E-4766-B7D3-1062BD2A15CF}"/>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4E006D4A-9CA4-4C71-BA5A-35DD33D5431C}"/>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207610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defTabSz="930999">
              <a:lnSpc>
                <a:spcPct val="90000"/>
              </a:lnSpc>
              <a:defRPr/>
            </a:pPr>
            <a:r>
              <a:rPr lang="en-US" b="1"/>
              <a:t>Slide contains a sample graphic. Please update with graphic specific to your district.</a:t>
            </a:r>
          </a:p>
          <a:p>
            <a:pPr defTabSz="930999">
              <a:lnSpc>
                <a:spcPct val="90000"/>
              </a:lnSpc>
              <a:defRPr/>
            </a:pPr>
            <a:endParaRPr lang="en-US" b="1"/>
          </a:p>
          <a:p>
            <a:pPr defTabSz="930999">
              <a:lnSpc>
                <a:spcPct val="90000"/>
              </a:lnSpc>
              <a:defRPr/>
            </a:pPr>
            <a:r>
              <a:rPr lang="en-US" b="1"/>
              <a:t>Slide(s) should provide detailed information, such as:</a:t>
            </a:r>
            <a:endParaRPr lang="en-US" b="1">
              <a:cs typeface="Calibri"/>
            </a:endParaRPr>
          </a:p>
          <a:p>
            <a:pPr defTabSz="930999">
              <a:lnSpc>
                <a:spcPct val="90000"/>
              </a:lnSpc>
              <a:defRPr/>
            </a:pPr>
            <a:r>
              <a:rPr lang="en-US"/>
              <a:t>Student enrollment, racial/ethnic diversity, low-income percentages, IEP percentages, homeless percentages, EL percentages, student attendance and mobility rates, chronic absenteeism and dropout rates, and chronically truant students. </a:t>
            </a:r>
            <a:br>
              <a:rPr lang="en-US">
                <a:cs typeface="+mn-lt"/>
              </a:rPr>
            </a:br>
            <a:br>
              <a:rPr lang="en-US">
                <a:cs typeface="+mn-lt"/>
              </a:rPr>
            </a:br>
            <a:r>
              <a:rPr lang="en-US" b="1"/>
              <a:t>Helpful hints:</a:t>
            </a:r>
            <a:endParaRPr lang="en-US" b="1">
              <a:cs typeface="Calibri"/>
            </a:endParaRPr>
          </a:p>
          <a:p>
            <a:pPr defTabSz="930999">
              <a:lnSpc>
                <a:spcPct val="90000"/>
              </a:lnSpc>
              <a:defRPr/>
            </a:pPr>
            <a:r>
              <a:rPr lang="en-US"/>
              <a:t>Think about the trends or changes that are important for the audience to learn.</a:t>
            </a:r>
            <a:endParaRPr lang="en-US">
              <a:cs typeface="Calibri"/>
            </a:endParaRPr>
          </a:p>
          <a:p>
            <a:pPr>
              <a:lnSpc>
                <a:spcPct val="90000"/>
              </a:lnSpc>
            </a:pPr>
            <a:endParaRPr lang="en-US"/>
          </a:p>
          <a:p>
            <a:pPr>
              <a:lnSpc>
                <a:spcPct val="90000"/>
              </a:lnSpc>
            </a:pPr>
            <a:r>
              <a:rPr lang="en-US"/>
              <a:t>“Student Attendance Rate is a weighted measure of the number of days a student is present relative to the total number of potential attendance days” (ISBE, 2021).</a:t>
            </a:r>
            <a:endParaRPr lang="en-US">
              <a:cs typeface="Calibri"/>
            </a:endParaRPr>
          </a:p>
          <a:p>
            <a:pPr>
              <a:lnSpc>
                <a:spcPct val="90000"/>
              </a:lnSpc>
            </a:pPr>
            <a:endParaRPr lang="en-US"/>
          </a:p>
          <a:p>
            <a:pPr>
              <a:lnSpc>
                <a:spcPct val="90000"/>
              </a:lnSpc>
            </a:pPr>
            <a:r>
              <a:rPr lang="en-US"/>
              <a:t>“Student Enrollment is the total student enrollment in the school and district as of October 1 of the current school year. District-level enrollment includes students attending a school in the district and students placed in private schools by the district and funded by the district. This number does not include: 1. Students given vouchers to attend private schools. 2. Students placed by their parents in private schools whose tuition is paid for by their parents, but who receive special education services from their home district. 3. Students who do not attend a public school for at least 50 percent of the day” (ISBE, 2021).</a:t>
            </a:r>
            <a:endParaRPr lang="en-US">
              <a:cs typeface="Calibri"/>
            </a:endParaRPr>
          </a:p>
          <a:p>
            <a:pPr>
              <a:lnSpc>
                <a:spcPct val="90000"/>
              </a:lnSpc>
            </a:pPr>
            <a:endParaRPr lang="en-US"/>
          </a:p>
          <a:p>
            <a:pPr>
              <a:lnSpc>
                <a:spcPct val="90000"/>
              </a:lnSpc>
            </a:pPr>
            <a:r>
              <a:rPr lang="en-US"/>
              <a:t>“A school’s student mobility rate is the percentage of students who experienced at least one transfer in or out of the school between the first day of October and the last school day of the year, not including graduates” (Illinois Report Card, 2022).</a:t>
            </a:r>
            <a:endParaRPr lang="en-US">
              <a:cs typeface="Calibri"/>
            </a:endParaRPr>
          </a:p>
          <a:p>
            <a:pPr>
              <a:lnSpc>
                <a:spcPct val="90000"/>
              </a:lnSpc>
            </a:pPr>
            <a:endParaRPr lang="en-US"/>
          </a:p>
          <a:p>
            <a:pPr>
              <a:lnSpc>
                <a:spcPct val="90000"/>
              </a:lnSpc>
            </a:pPr>
            <a:r>
              <a:rPr lang="en-US"/>
              <a:t>Consider clearly portraying student subgroup data for the audience.</a:t>
            </a:r>
            <a:endParaRPr lang="en-US">
              <a:cs typeface="Calibri"/>
            </a:endParaRPr>
          </a:p>
          <a:p>
            <a:pPr>
              <a:lnSpc>
                <a:spcPct val="90000"/>
              </a:lnSpc>
            </a:pPr>
            <a:r>
              <a:rPr lang="en-US"/>
              <a:t>Consider illustrating how some students may be identified in multiple subgroup populations, such as low-income category and in EL or IEP category, (e.g., a VENN diagram). </a:t>
            </a:r>
            <a:r>
              <a:rPr lang="en-US">
                <a:hlinkClick r:id="rId3"/>
              </a:rPr>
              <a:t>https://en.wikipedia.org/wiki/Venn_diagram</a:t>
            </a:r>
            <a:endParaRPr lang="en-US"/>
          </a:p>
          <a:p>
            <a:pPr>
              <a:lnSpc>
                <a:spcPct val="90000"/>
              </a:lnSpc>
            </a:pPr>
            <a:endParaRPr lang="en-US" b="1"/>
          </a:p>
          <a:p>
            <a:pPr>
              <a:lnSpc>
                <a:spcPct val="90000"/>
              </a:lnSpc>
              <a:spcBef>
                <a:spcPts val="621"/>
              </a:spcBef>
            </a:pPr>
            <a:r>
              <a:rPr lang="en-US" b="1"/>
              <a:t>Questions to consider addressing:</a:t>
            </a:r>
            <a:endParaRPr lang="en-US" b="1">
              <a:cs typeface="Calibri"/>
            </a:endParaRPr>
          </a:p>
          <a:p>
            <a:pPr>
              <a:lnSpc>
                <a:spcPct val="90000"/>
              </a:lnSpc>
            </a:pPr>
            <a:r>
              <a:rPr lang="en-US"/>
              <a:t>Have our student enrollment or graduation rates changed significantly in recent years, and, if so, why?</a:t>
            </a:r>
            <a:endParaRPr lang="en-US">
              <a:cs typeface="Calibri"/>
            </a:endParaRPr>
          </a:p>
          <a:p>
            <a:pPr>
              <a:lnSpc>
                <a:spcPct val="90000"/>
              </a:lnSpc>
            </a:pPr>
            <a:r>
              <a:rPr lang="en-US"/>
              <a:t>Are our student demographics changing significantly, and what does that mean for our school?</a:t>
            </a:r>
            <a:endParaRPr lang="en-US">
              <a:cs typeface="Calibri"/>
            </a:endParaRPr>
          </a:p>
          <a:p>
            <a:pPr marL="0" marR="0" lvl="0" indent="0" algn="l" defTabSz="898908" rtl="0" eaLnBrk="1" fontAlgn="auto" latinLnBrk="0" hangingPunct="1">
              <a:lnSpc>
                <a:spcPct val="90000"/>
              </a:lnSpc>
              <a:spcBef>
                <a:spcPts val="0"/>
              </a:spcBef>
              <a:spcAft>
                <a:spcPts val="0"/>
              </a:spcAft>
              <a:buClrTx/>
              <a:buSzTx/>
              <a:buFontTx/>
              <a:buNone/>
              <a:tabLst/>
              <a:defRPr/>
            </a:pPr>
            <a:r>
              <a:rPr lang="en-US"/>
              <a:t>How can the impacts of and recovery from COVID-19 be incorporated?</a:t>
            </a:r>
            <a:endParaRPr lang="en-US">
              <a:cs typeface="Calibri"/>
            </a:endParaRPr>
          </a:p>
          <a:p>
            <a:pPr>
              <a:lnSpc>
                <a:spcPct val="90000"/>
              </a:lnSpc>
              <a:spcBef>
                <a:spcPts val="621"/>
              </a:spcBef>
            </a:pPr>
            <a:endParaRPr lang="en-US" b="1"/>
          </a:p>
          <a:p>
            <a:pPr>
              <a:lnSpc>
                <a:spcPct val="90000"/>
              </a:lnSpc>
              <a:spcBef>
                <a:spcPts val="621"/>
              </a:spcBef>
            </a:pPr>
            <a:r>
              <a:rPr lang="en-US" b="1"/>
              <a:t>Resource links:</a:t>
            </a:r>
            <a:endParaRPr lang="en-US" b="1">
              <a:cs typeface="Calibri"/>
            </a:endParaRPr>
          </a:p>
          <a:p>
            <a:pPr defTabSz="930999">
              <a:lnSpc>
                <a:spcPct val="90000"/>
              </a:lnSpc>
              <a:defRPr/>
            </a:pPr>
            <a:r>
              <a:rPr lang="en-US"/>
              <a:t>Illinois Report Card: </a:t>
            </a:r>
            <a:r>
              <a:rPr lang="en-US">
                <a:hlinkClick r:id="rId4"/>
              </a:rPr>
              <a:t>https://www.illinoisreportcard.com/</a:t>
            </a:r>
            <a:endParaRPr lang="en-US"/>
          </a:p>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https://www.isbe.net/Documents/2021-Report-Card-Glossary-Terms.pdf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30999" rtl="0" eaLnBrk="1" fontAlgn="auto" latinLnBrk="0" hangingPunct="1">
              <a:lnSpc>
                <a:spcPct val="90000"/>
              </a:lnSpc>
              <a:spcBef>
                <a:spcPts val="0"/>
              </a:spcBef>
              <a:spcAft>
                <a:spcPts val="0"/>
              </a:spcAft>
              <a:buClrTx/>
              <a:buSzTx/>
              <a:buFontTx/>
              <a:buNone/>
              <a:tabLst/>
              <a:defRPr/>
            </a:pPr>
            <a:endParaRPr lang="en-US"/>
          </a:p>
          <a:p>
            <a:pPr marL="0" marR="0" lvl="0" indent="0" algn="l" defTabSz="930999" rtl="0" eaLnBrk="1" fontAlgn="auto" latinLnBrk="0" hangingPunct="1">
              <a:lnSpc>
                <a:spcPct val="90000"/>
              </a:lnSpc>
              <a:spcBef>
                <a:spcPts val="0"/>
              </a:spcBef>
              <a:spcAft>
                <a:spcPts val="0"/>
              </a:spcAft>
              <a:buClrTx/>
              <a:buSzTx/>
              <a:buFontTx/>
              <a:buNone/>
              <a:tabLst/>
              <a:defRPr/>
            </a:pPr>
            <a:endParaRPr lang="en-US"/>
          </a:p>
          <a:p>
            <a:pPr defTabSz="930999">
              <a:lnSpc>
                <a:spcPct val="90000"/>
              </a:lnSpc>
              <a:defRPr/>
            </a:pPr>
            <a:r>
              <a:rPr lang="en-US"/>
              <a:t> </a:t>
            </a:r>
            <a:endParaRPr lang="en-US">
              <a:cs typeface="Calibri"/>
            </a:endParaRPr>
          </a:p>
          <a:p>
            <a:pPr defTabSz="930999">
              <a:lnSpc>
                <a:spcPct val="90000"/>
              </a:lnSpc>
              <a:defRPr/>
            </a:pPr>
            <a:endParaRPr lang="en-US"/>
          </a:p>
          <a:p>
            <a:pPr>
              <a:lnSpc>
                <a:spcPct val="90000"/>
              </a:lnSpc>
            </a:pPr>
            <a:endParaRPr lang="en-US"/>
          </a:p>
        </p:txBody>
      </p:sp>
      <p:sp>
        <p:nvSpPr>
          <p:cNvPr id="7" name="Footer Placeholder 4">
            <a:extLst>
              <a:ext uri="{FF2B5EF4-FFF2-40B4-BE49-F238E27FC236}">
                <a16:creationId xmlns:a16="http://schemas.microsoft.com/office/drawing/2014/main" id="{B478B6F7-14D1-4058-836E-4E13E8C48352}"/>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541C17BE-BBB8-4FE4-BA5B-F3C22F0CFE2A}"/>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3842005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57188" y="65088"/>
            <a:ext cx="3556001" cy="2000250"/>
          </a:xfrm>
        </p:spPr>
      </p:sp>
      <p:sp>
        <p:nvSpPr>
          <p:cNvPr id="3" name="Notes Placeholder 2"/>
          <p:cNvSpPr>
            <a:spLocks noGrp="1"/>
          </p:cNvSpPr>
          <p:nvPr>
            <p:ph type="body" idx="1"/>
          </p:nvPr>
        </p:nvSpPr>
        <p:spPr>
          <a:xfrm>
            <a:off x="330705" y="2121957"/>
            <a:ext cx="6604822" cy="6996960"/>
          </a:xfrm>
          <a:prstGeom prst="rect">
            <a:avLst/>
          </a:prstGeom>
        </p:spPr>
        <p:txBody>
          <a:bodyPr/>
          <a:lstStyle/>
          <a:p>
            <a:pPr marL="0" marR="0" lvl="0" indent="0" algn="l" defTabSz="930999" rtl="0" eaLnBrk="1" fontAlgn="auto" latinLnBrk="0" hangingPunct="1">
              <a:lnSpc>
                <a:spcPct val="100000"/>
              </a:lnSpc>
              <a:spcBef>
                <a:spcPts val="0"/>
              </a:spcBef>
              <a:spcAft>
                <a:spcPts val="0"/>
              </a:spcAft>
              <a:buClrTx/>
              <a:buSzTx/>
              <a:buFontTx/>
              <a:buNone/>
              <a:tabLst/>
              <a:defRPr/>
            </a:pPr>
            <a:r>
              <a:rPr lang="en-US" sz="1800" b="1">
                <a:effectLst/>
                <a:latin typeface="Calibri" panose="020F0502020204030204" pitchFamily="34" charset="0"/>
                <a:ea typeface="Calibri" panose="020F0502020204030204" pitchFamily="34" charset="0"/>
                <a:cs typeface="Times New Roman" panose="02020603050405020304" pitchFamily="18" charset="0"/>
              </a:rPr>
              <a:t>Slide contains a sample graphic. Please update with graphic specific to your district.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defTabSz="930999">
              <a:defRPr/>
            </a:pPr>
            <a:endParaRPr lang="en-US" b="1"/>
          </a:p>
          <a:p>
            <a:pPr defTabSz="930999">
              <a:defRPr/>
            </a:pPr>
            <a:r>
              <a:rPr lang="en-US" b="1"/>
              <a:t>Slide(s) should provide detailed information, such as:</a:t>
            </a:r>
          </a:p>
          <a:p>
            <a:pPr defTabSz="930999">
              <a:defRPr/>
            </a:pPr>
            <a:r>
              <a:rPr lang="en-US"/>
              <a:t>Teachers’ education, pupil/teacher ratios, retention, salary, total teachers FTE, teacher attendance, and teacher evaluation.</a:t>
            </a:r>
            <a:br>
              <a:rPr lang="en-US"/>
            </a:br>
            <a:br>
              <a:rPr lang="en-US"/>
            </a:br>
            <a:r>
              <a:rPr lang="en-US" b="1"/>
              <a:t>Helpful hints:</a:t>
            </a:r>
          </a:p>
          <a:p>
            <a:pPr defTabSz="930999">
              <a:defRPr/>
            </a:pPr>
            <a:r>
              <a:rPr lang="en-US"/>
              <a:t>Think about the trends or changes that are important for the audience to learn.</a:t>
            </a:r>
          </a:p>
          <a:p>
            <a:pPr defTabSz="930999">
              <a:defRPr/>
            </a:pPr>
            <a:r>
              <a:rPr lang="en-US"/>
              <a:t>Be prepared to clarify the teacher attendance calculation and the pupil/teacher ratio, as those may not be fully understood. </a:t>
            </a:r>
          </a:p>
          <a:p>
            <a:r>
              <a:rPr lang="en-US"/>
              <a:t>Consider portraying the “years of experience in district” for the teaching staff.</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Consider addressing how issues of equity are being addressed.</a:t>
            </a:r>
          </a:p>
          <a:p>
            <a:endParaRPr lang="en-US"/>
          </a:p>
          <a:p>
            <a:r>
              <a:rPr lang="en-US" b="1"/>
              <a:t>Questions to consider addressing:</a:t>
            </a:r>
          </a:p>
          <a:p>
            <a:r>
              <a:rPr lang="en-US"/>
              <a:t>What does FTE mean?</a:t>
            </a:r>
          </a:p>
          <a:p>
            <a:r>
              <a:rPr lang="en-US"/>
              <a:t>What does retention mean?</a:t>
            </a:r>
          </a:p>
          <a:p>
            <a:r>
              <a:rPr lang="en-US"/>
              <a:t>How is teacher attendance calculated?</a:t>
            </a:r>
          </a:p>
          <a:p>
            <a:r>
              <a:rPr lang="en-US"/>
              <a:t>What is a teacher evaluation rating?</a:t>
            </a:r>
          </a:p>
          <a:p>
            <a:r>
              <a:rPr lang="en-US"/>
              <a:t>Have our teacher demographics changed significantly, and what does that mean for our school?</a:t>
            </a:r>
          </a:p>
          <a:p>
            <a:pPr marL="0" marR="0" lvl="0" indent="0" algn="l" defTabSz="898908" rtl="0" eaLnBrk="1" fontAlgn="auto" latinLnBrk="0" hangingPunct="1">
              <a:lnSpc>
                <a:spcPct val="100000"/>
              </a:lnSpc>
              <a:spcBef>
                <a:spcPts val="0"/>
              </a:spcBef>
              <a:spcAft>
                <a:spcPts val="0"/>
              </a:spcAft>
              <a:buClrTx/>
              <a:buSzTx/>
              <a:buFontTx/>
              <a:buNone/>
              <a:tabLst/>
              <a:defRPr/>
            </a:pPr>
            <a:r>
              <a:rPr lang="en-US"/>
              <a:t>How can the impacts of and recovery from COVID-19 be incorporated?</a:t>
            </a:r>
          </a:p>
          <a:p>
            <a:endParaRPr lang="en-US"/>
          </a:p>
          <a:p>
            <a:r>
              <a:rPr lang="en-US" b="1"/>
              <a:t>Resource links:</a:t>
            </a:r>
          </a:p>
          <a:p>
            <a:pPr defTabSz="930999">
              <a:lnSpc>
                <a:spcPct val="90000"/>
              </a:lnSpc>
              <a:defRPr/>
            </a:pPr>
            <a:r>
              <a:rPr lang="en-US"/>
              <a:t>Illinois Report Card: </a:t>
            </a:r>
            <a:r>
              <a:rPr lang="en-US">
                <a:hlinkClick r:id="rId3"/>
              </a:rPr>
              <a:t>https://www.illinoisreportcard.com/</a:t>
            </a:r>
            <a:endParaRPr lang="en-US"/>
          </a:p>
          <a:p>
            <a:pPr marL="0" marR="0">
              <a:lnSpc>
                <a:spcPct val="107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Illinois Report Card Glossary of Terms: </a:t>
            </a:r>
            <a:r>
              <a:rPr lang="en-US" sz="1200" u="sng">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https://www.isbe.net/Documents/2021-Report-Card-Glossary-Terms.pdf</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endParaRPr lang="en-US"/>
          </a:p>
          <a:p>
            <a:endParaRPr lang="en-US"/>
          </a:p>
        </p:txBody>
      </p:sp>
      <p:sp>
        <p:nvSpPr>
          <p:cNvPr id="7" name="Footer Placeholder 4">
            <a:extLst>
              <a:ext uri="{FF2B5EF4-FFF2-40B4-BE49-F238E27FC236}">
                <a16:creationId xmlns:a16="http://schemas.microsoft.com/office/drawing/2014/main" id="{A3225E23-10E0-45BC-A3D1-BA3FD92C1020}"/>
              </a:ext>
            </a:extLst>
          </p:cNvPr>
          <p:cNvSpPr>
            <a:spLocks noGrp="1"/>
          </p:cNvSpPr>
          <p:nvPr>
            <p:ph type="ftr" sz="quarter" idx="4"/>
          </p:nvPr>
        </p:nvSpPr>
        <p:spPr>
          <a:xfrm>
            <a:off x="330704" y="9000574"/>
            <a:ext cx="2839215" cy="482282"/>
          </a:xfrm>
          <a:prstGeom prst="rect">
            <a:avLst/>
          </a:prstGeom>
        </p:spPr>
        <p:txBody>
          <a:bodyPr anchor="ctr"/>
          <a:lstStyle/>
          <a:p>
            <a:r>
              <a:rPr lang="en-US"/>
              <a:t>IL ITA Presentation</a:t>
            </a:r>
          </a:p>
        </p:txBody>
      </p:sp>
      <p:sp>
        <p:nvSpPr>
          <p:cNvPr id="8" name="Date Placeholder 5">
            <a:extLst>
              <a:ext uri="{FF2B5EF4-FFF2-40B4-BE49-F238E27FC236}">
                <a16:creationId xmlns:a16="http://schemas.microsoft.com/office/drawing/2014/main" id="{736E8C0F-4331-4B3C-A77C-0887664A5AA3}"/>
              </a:ext>
            </a:extLst>
          </p:cNvPr>
          <p:cNvSpPr>
            <a:spLocks noGrp="1"/>
          </p:cNvSpPr>
          <p:nvPr>
            <p:ph type="dt" idx="1"/>
          </p:nvPr>
        </p:nvSpPr>
        <p:spPr>
          <a:xfrm>
            <a:off x="4144012" y="9000574"/>
            <a:ext cx="2791516" cy="482283"/>
          </a:xfrm>
          <a:prstGeom prst="rect">
            <a:avLst/>
          </a:prstGeom>
        </p:spPr>
        <p:txBody>
          <a:bodyPr/>
          <a:lstStyle/>
          <a:p>
            <a:r>
              <a:rPr lang="en-US"/>
              <a:t>11/18/2019</a:t>
            </a:r>
          </a:p>
        </p:txBody>
      </p:sp>
    </p:spTree>
    <p:extLst>
      <p:ext uri="{BB962C8B-B14F-4D97-AF65-F5344CB8AC3E}">
        <p14:creationId xmlns:p14="http://schemas.microsoft.com/office/powerpoint/2010/main" val="35889270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solidFill>
        <a:effectLst/>
      </p:bgPr>
    </p:bg>
    <p:spTree>
      <p:nvGrpSpPr>
        <p:cNvPr id="1" name=""/>
        <p:cNvGrpSpPr/>
        <p:nvPr/>
      </p:nvGrpSpPr>
      <p:grpSpPr>
        <a:xfrm>
          <a:off x="0" y="0"/>
          <a:ext cx="0" cy="0"/>
          <a:chOff x="0" y="0"/>
          <a:chExt cx="0" cy="0"/>
        </a:xfrm>
      </p:grpSpPr>
      <p:sp>
        <p:nvSpPr>
          <p:cNvPr id="28" name="Title">
            <a:extLst>
              <a:ext uri="{FF2B5EF4-FFF2-40B4-BE49-F238E27FC236}">
                <a16:creationId xmlns:a16="http://schemas.microsoft.com/office/drawing/2014/main" id="{D635AF55-5400-C640-B1F5-B60241B335F0}"/>
              </a:ext>
            </a:extLst>
          </p:cNvPr>
          <p:cNvSpPr>
            <a:spLocks noGrp="1"/>
          </p:cNvSpPr>
          <p:nvPr>
            <p:ph type="title" hasCustomPrompt="1"/>
          </p:nvPr>
        </p:nvSpPr>
        <p:spPr>
          <a:xfrm>
            <a:off x="7391400" y="1948457"/>
            <a:ext cx="3886199" cy="894878"/>
          </a:xfrm>
          <a:prstGeom prst="rect">
            <a:avLst/>
          </a:prstGeom>
        </p:spPr>
        <p:txBody>
          <a:bodyPr wrap="square" anchor="t" anchorCtr="0">
            <a:noAutofit/>
          </a:bodyPr>
          <a:lstStyle>
            <a:lvl1pPr algn="r">
              <a:defRPr sz="3200" b="1">
                <a:solidFill>
                  <a:schemeClr val="accent1"/>
                </a:solidFill>
              </a:defRPr>
            </a:lvl1pPr>
          </a:lstStyle>
          <a:p>
            <a:r>
              <a:rPr lang="en-US"/>
              <a:t>Presentation Title</a:t>
            </a:r>
          </a:p>
        </p:txBody>
      </p:sp>
      <p:sp>
        <p:nvSpPr>
          <p:cNvPr id="3" name="Subtitle">
            <a:extLst>
              <a:ext uri="{FF2B5EF4-FFF2-40B4-BE49-F238E27FC236}">
                <a16:creationId xmlns:a16="http://schemas.microsoft.com/office/drawing/2014/main" id="{E03337FA-9CF7-694D-B2AD-FFBC0DAC5904}"/>
              </a:ext>
            </a:extLst>
          </p:cNvPr>
          <p:cNvSpPr>
            <a:spLocks noGrp="1"/>
          </p:cNvSpPr>
          <p:nvPr>
            <p:ph type="body" sz="quarter" idx="10" hasCustomPrompt="1"/>
          </p:nvPr>
        </p:nvSpPr>
        <p:spPr>
          <a:xfrm>
            <a:off x="7391400" y="3021441"/>
            <a:ext cx="3886199" cy="712359"/>
          </a:xfrm>
        </p:spPr>
        <p:txBody>
          <a:bodyPr anchor="t" anchorCtr="0">
            <a:noAutofit/>
          </a:bodyPr>
          <a:lstStyle>
            <a:lvl1pPr marL="0" indent="0" algn="r">
              <a:buNone/>
              <a:defRPr sz="2600">
                <a:solidFill>
                  <a:schemeClr val="accent1"/>
                </a:solidFill>
                <a:latin typeface="Cambria" panose="02040503050406030204" pitchFamily="18" charset="0"/>
              </a:defRPr>
            </a:lvl1pPr>
          </a:lstStyle>
          <a:p>
            <a:pPr lvl="0"/>
            <a:r>
              <a:rPr lang="en-US"/>
              <a:t>Subtitle</a:t>
            </a:r>
          </a:p>
        </p:txBody>
      </p:sp>
      <p:sp>
        <p:nvSpPr>
          <p:cNvPr id="12" name="Presentation Date">
            <a:extLst>
              <a:ext uri="{FF2B5EF4-FFF2-40B4-BE49-F238E27FC236}">
                <a16:creationId xmlns:a16="http://schemas.microsoft.com/office/drawing/2014/main" id="{A9D0B740-EE97-7244-983D-74906D318C78}"/>
              </a:ext>
            </a:extLst>
          </p:cNvPr>
          <p:cNvSpPr>
            <a:spLocks noGrp="1"/>
          </p:cNvSpPr>
          <p:nvPr>
            <p:ph type="body" sz="quarter" idx="12" hasCustomPrompt="1"/>
          </p:nvPr>
        </p:nvSpPr>
        <p:spPr>
          <a:xfrm>
            <a:off x="7391400" y="4493903"/>
            <a:ext cx="3886199" cy="381000"/>
          </a:xfrm>
        </p:spPr>
        <p:txBody>
          <a:bodyPr anchor="ctr" anchorCtr="0">
            <a:noAutofit/>
          </a:bodyPr>
          <a:lstStyle>
            <a:lvl1pPr marL="0" indent="0" algn="r">
              <a:buNone/>
              <a:defRPr sz="2000" b="1">
                <a:solidFill>
                  <a:schemeClr val="accent1"/>
                </a:solidFill>
                <a:latin typeface="Calibri" panose="020F0502020204030204" pitchFamily="34" charset="0"/>
                <a:cs typeface="Calibri" panose="020F0502020204030204" pitchFamily="34" charset="0"/>
              </a:defRPr>
            </a:lvl1pPr>
          </a:lstStyle>
          <a:p>
            <a:pPr lvl="0"/>
            <a:r>
              <a:rPr lang="en-US"/>
              <a:t>Month XX, 2021</a:t>
            </a:r>
          </a:p>
        </p:txBody>
      </p:sp>
      <p:sp>
        <p:nvSpPr>
          <p:cNvPr id="11" name="Presenters">
            <a:extLst>
              <a:ext uri="{FF2B5EF4-FFF2-40B4-BE49-F238E27FC236}">
                <a16:creationId xmlns:a16="http://schemas.microsoft.com/office/drawing/2014/main" id="{817835B5-AD74-0345-BF17-305828A424FF}"/>
              </a:ext>
            </a:extLst>
          </p:cNvPr>
          <p:cNvSpPr>
            <a:spLocks noGrp="1"/>
          </p:cNvSpPr>
          <p:nvPr>
            <p:ph type="body" sz="quarter" idx="11" hasCustomPrompt="1"/>
          </p:nvPr>
        </p:nvSpPr>
        <p:spPr>
          <a:xfrm>
            <a:off x="7391400" y="4953000"/>
            <a:ext cx="3886199" cy="802129"/>
          </a:xfrm>
        </p:spPr>
        <p:txBody>
          <a:bodyPr>
            <a:normAutofit/>
          </a:bodyPr>
          <a:lstStyle>
            <a:lvl1pPr marL="0" indent="0" algn="r">
              <a:spcAft>
                <a:spcPts val="300"/>
              </a:spcAft>
              <a:buNone/>
              <a:defRPr sz="2000">
                <a:solidFill>
                  <a:schemeClr val="accent1"/>
                </a:solidFill>
                <a:latin typeface="Calibri" panose="020F0502020204030204" pitchFamily="34" charset="0"/>
                <a:cs typeface="Calibri" panose="020F0502020204030204" pitchFamily="34" charset="0"/>
              </a:defRPr>
            </a:lvl1pPr>
          </a:lstStyle>
          <a:p>
            <a:pPr lvl="0"/>
            <a:r>
              <a:rPr lang="en-US"/>
              <a:t>Presenter’s Name, Title</a:t>
            </a:r>
          </a:p>
          <a:p>
            <a:pPr lvl="0"/>
            <a:r>
              <a:rPr lang="en-US"/>
              <a:t>Presenter’s Name, Title</a:t>
            </a:r>
          </a:p>
        </p:txBody>
      </p:sp>
      <p:sp>
        <p:nvSpPr>
          <p:cNvPr id="5" name="Cover Image">
            <a:extLst>
              <a:ext uri="{FF2B5EF4-FFF2-40B4-BE49-F238E27FC236}">
                <a16:creationId xmlns:a16="http://schemas.microsoft.com/office/drawing/2014/main" id="{7CD54A9E-6C8B-744F-B791-5260E46243BC}"/>
              </a:ext>
            </a:extLst>
          </p:cNvPr>
          <p:cNvSpPr>
            <a:spLocks noGrp="1" noChangeAspect="1"/>
          </p:cNvSpPr>
          <p:nvPr>
            <p:ph type="pic" sz="quarter" idx="13" hasCustomPrompt="1"/>
          </p:nvPr>
        </p:nvSpPr>
        <p:spPr>
          <a:xfrm>
            <a:off x="0" y="0"/>
            <a:ext cx="7174904" cy="6858000"/>
          </a:xfrm>
          <a:prstGeom prst="homePlate">
            <a:avLst>
              <a:gd name="adj" fmla="val 24191"/>
            </a:avLst>
          </a:prstGeom>
          <a:ln>
            <a:noFill/>
          </a:ln>
        </p:spPr>
        <p:txBody>
          <a:bodyPr lIns="914400" anchor="ctr" anchorCtr="0"/>
          <a:lstStyle>
            <a:lvl1pPr marL="0" indent="0" algn="l">
              <a:buNone/>
              <a:defRPr>
                <a:solidFill>
                  <a:schemeClr val="accent1"/>
                </a:solidFill>
              </a:defRPr>
            </a:lvl1pPr>
          </a:lstStyle>
          <a:p>
            <a:r>
              <a:rPr lang="en-US"/>
              <a:t>Click on photo icon below and </a:t>
            </a:r>
            <a:br>
              <a:rPr lang="en-US"/>
            </a:br>
            <a:r>
              <a:rPr lang="en-US"/>
              <a:t>select a cover photo to insert. </a:t>
            </a:r>
            <a:br>
              <a:rPr lang="en-US"/>
            </a:br>
            <a:r>
              <a:rPr lang="en-US"/>
              <a:t>Once inserted, right-click on the </a:t>
            </a:r>
            <a:br>
              <a:rPr lang="en-US"/>
            </a:br>
            <a:r>
              <a:rPr lang="en-US"/>
              <a:t>photo and choose “Send to back” to position the photo behind the green chevron.</a:t>
            </a:r>
            <a:br>
              <a:rPr lang="en-US"/>
            </a:br>
            <a:r>
              <a:rPr lang="en-US"/>
              <a:t>                             ==&gt;       &lt;==</a:t>
            </a:r>
            <a:br>
              <a:rPr lang="en-US"/>
            </a:br>
            <a:br>
              <a:rPr lang="en-US"/>
            </a:br>
            <a:br>
              <a:rPr lang="en-US"/>
            </a:br>
            <a:br>
              <a:rPr lang="en-US"/>
            </a:br>
            <a:br>
              <a:rPr lang="en-US"/>
            </a:br>
            <a:br>
              <a:rPr lang="en-US"/>
            </a:br>
            <a:endParaRPr lang="en-US"/>
          </a:p>
        </p:txBody>
      </p:sp>
      <p:sp>
        <p:nvSpPr>
          <p:cNvPr id="7" name="Photo Overlay Shape (chevron)">
            <a:extLst>
              <a:ext uri="{FF2B5EF4-FFF2-40B4-BE49-F238E27FC236}">
                <a16:creationId xmlns:a16="http://schemas.microsoft.com/office/drawing/2014/main" id="{CD1449D4-4660-49BB-ACCA-D33FB849C651}"/>
              </a:ext>
            </a:extLst>
          </p:cNvPr>
          <p:cNvSpPr>
            <a:spLocks noGrp="1"/>
          </p:cNvSpPr>
          <p:nvPr>
            <p:ph type="body" sz="quarter" idx="15" hasCustomPrompt="1"/>
          </p:nvPr>
        </p:nvSpPr>
        <p:spPr>
          <a:xfrm>
            <a:off x="4795700" y="0"/>
            <a:ext cx="2103120" cy="6858000"/>
          </a:xfrm>
          <a:prstGeom prst="chevron">
            <a:avLst>
              <a:gd name="adj" fmla="val 78988"/>
            </a:avLst>
          </a:prstGeom>
          <a:solidFill>
            <a:schemeClr val="accent2">
              <a:alpha val="89804"/>
            </a:schemeClr>
          </a:solidFill>
          <a:ln>
            <a:noFill/>
          </a:ln>
        </p:spPr>
        <p:txBody>
          <a:bodyPr/>
          <a:lstStyle>
            <a:lvl1pPr marL="0" indent="0">
              <a:buNone/>
              <a:defRPr>
                <a:solidFill>
                  <a:schemeClr val="accent2"/>
                </a:solidFill>
              </a:defRPr>
            </a:lvl1pPr>
          </a:lstStyle>
          <a:p>
            <a:pPr lvl="0"/>
            <a:r>
              <a:rPr lang="en-US"/>
              <a:t> </a:t>
            </a:r>
          </a:p>
        </p:txBody>
      </p:sp>
      <p:sp>
        <p:nvSpPr>
          <p:cNvPr id="4" name="bottom triangle overlay">
            <a:extLst>
              <a:ext uri="{FF2B5EF4-FFF2-40B4-BE49-F238E27FC236}">
                <a16:creationId xmlns:a16="http://schemas.microsoft.com/office/drawing/2014/main" id="{DE347FF2-CAA1-4C7C-BFDA-BBAD180F72BD}"/>
              </a:ext>
            </a:extLst>
          </p:cNvPr>
          <p:cNvSpPr>
            <a:spLocks noGrp="1"/>
          </p:cNvSpPr>
          <p:nvPr>
            <p:ph type="body" sz="quarter" idx="16" hasCustomPrompt="1"/>
          </p:nvPr>
        </p:nvSpPr>
        <p:spPr>
          <a:xfrm flipH="1">
            <a:off x="11341608" y="5120640"/>
            <a:ext cx="850392" cy="1737360"/>
          </a:xfrm>
          <a:prstGeom prst="rtTriangle">
            <a:avLst/>
          </a:prstGeom>
          <a:solidFill>
            <a:schemeClr val="accent1">
              <a:alpha val="92000"/>
            </a:schemeClr>
          </a:solidFill>
        </p:spPr>
        <p:txBody>
          <a:bodyPr>
            <a:normAutofit/>
          </a:bodyPr>
          <a:lstStyle>
            <a:lvl1pPr marL="0" indent="0">
              <a:buNone/>
              <a:defRPr sz="1000"/>
            </a:lvl1pPr>
          </a:lstStyle>
          <a:p>
            <a:pPr lvl="0"/>
            <a:r>
              <a:rPr lang="en-US"/>
              <a:t> </a:t>
            </a:r>
          </a:p>
        </p:txBody>
      </p:sp>
      <p:pic>
        <p:nvPicPr>
          <p:cNvPr id="15" name="Picture Placeholder 39" descr="Logo of the National Comprehensive Center, Region 9: Illinois and Iowa">
            <a:extLst>
              <a:ext uri="{FF2B5EF4-FFF2-40B4-BE49-F238E27FC236}">
                <a16:creationId xmlns:a16="http://schemas.microsoft.com/office/drawing/2014/main" id="{B3AA7439-D88C-444B-AD9A-769A64F6C2DC}"/>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7391400" y="458671"/>
            <a:ext cx="3886200" cy="1323838"/>
          </a:xfrm>
          <a:prstGeom prst="rect">
            <a:avLst/>
          </a:prstGeom>
        </p:spPr>
      </p:pic>
    </p:spTree>
    <p:extLst>
      <p:ext uri="{BB962C8B-B14F-4D97-AF65-F5344CB8AC3E}">
        <p14:creationId xmlns:p14="http://schemas.microsoft.com/office/powerpoint/2010/main" val="24874950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itle and Content Two-Column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chemeClr val="accent2">
              <a:alpha val="89804"/>
            </a:schemeClr>
          </a:solidFill>
        </p:spPr>
        <p:txBody>
          <a:bodyPr wrap="square" lIns="0" tIns="0" rIns="0" bIns="0" rtlCol="0"/>
          <a:lstStyle/>
          <a:p>
            <a:endParaRPr>
              <a:solidFill>
                <a:schemeClr val="accent1"/>
              </a:solidFill>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chemeClr val="accent1"/>
          </a:solidFill>
        </p:spPr>
        <p:txBody>
          <a:bodyPr wrap="square" lIns="0" tIns="0" rIns="0" bIns="0" rtlCol="0"/>
          <a:lstStyle/>
          <a:p>
            <a:endParaRPr>
              <a:solidFill>
                <a:schemeClr val="accent1"/>
              </a:solidFill>
            </a:endParaRPr>
          </a:p>
        </p:txBody>
      </p:sp>
      <p:sp>
        <p:nvSpPr>
          <p:cNvPr id="10" name="Title">
            <a:extLst>
              <a:ext uri="{FF2B5EF4-FFF2-40B4-BE49-F238E27FC236}">
                <a16:creationId xmlns:a16="http://schemas.microsoft.com/office/drawing/2014/main" id="{EBA92AA5-A44A-424C-9963-83FCA74594CD}"/>
              </a:ext>
            </a:extLst>
          </p:cNvPr>
          <p:cNvSpPr>
            <a:spLocks noGrp="1"/>
          </p:cNvSpPr>
          <p:nvPr>
            <p:ph type="title" hasCustomPrompt="1"/>
          </p:nvPr>
        </p:nvSpPr>
        <p:spPr>
          <a:xfrm>
            <a:off x="480153" y="603169"/>
            <a:ext cx="8825582" cy="492443"/>
          </a:xfrm>
          <a:prstGeom prst="rect">
            <a:avLst/>
          </a:prstGeom>
        </p:spPr>
        <p:txBody>
          <a:bodyPr lIns="0" tIns="0" rIns="0" bIns="0"/>
          <a:lstStyle>
            <a:lvl1pPr>
              <a:defRPr sz="3200" b="1" i="0">
                <a:solidFill>
                  <a:schemeClr val="accent1"/>
                </a:solidFill>
                <a:latin typeface="Cambria" panose="02040503050406030204" pitchFamily="18" charset="0"/>
                <a:cs typeface="Cambria" panose="02040503050406030204" pitchFamily="18" charset="0"/>
              </a:defRPr>
            </a:lvl1pPr>
          </a:lstStyle>
          <a:p>
            <a:r>
              <a:rPr lang="en-US"/>
              <a:t>Title and Content Two-Column 2</a:t>
            </a:r>
            <a:endParaRPr/>
          </a:p>
        </p:txBody>
      </p:sp>
      <p:sp>
        <p:nvSpPr>
          <p:cNvPr id="14" name="Content Placeholder 11">
            <a:extLst>
              <a:ext uri="{FF2B5EF4-FFF2-40B4-BE49-F238E27FC236}">
                <a16:creationId xmlns:a16="http://schemas.microsoft.com/office/drawing/2014/main" id="{7C581014-1125-2B45-BF78-F1F3C0A5B239}"/>
              </a:ext>
            </a:extLst>
          </p:cNvPr>
          <p:cNvSpPr>
            <a:spLocks noGrp="1"/>
          </p:cNvSpPr>
          <p:nvPr>
            <p:ph sz="quarter" idx="14"/>
          </p:nvPr>
        </p:nvSpPr>
        <p:spPr>
          <a:xfrm>
            <a:off x="479425" y="1527605"/>
            <a:ext cx="4244975" cy="40530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11">
            <a:extLst>
              <a:ext uri="{FF2B5EF4-FFF2-40B4-BE49-F238E27FC236}">
                <a16:creationId xmlns:a16="http://schemas.microsoft.com/office/drawing/2014/main" id="{569B7373-4EEC-024B-BFA6-CBE96E82D4BF}"/>
              </a:ext>
            </a:extLst>
          </p:cNvPr>
          <p:cNvSpPr>
            <a:spLocks noGrp="1"/>
          </p:cNvSpPr>
          <p:nvPr>
            <p:ph sz="quarter" idx="15"/>
          </p:nvPr>
        </p:nvSpPr>
        <p:spPr>
          <a:xfrm>
            <a:off x="5061585" y="1527605"/>
            <a:ext cx="4244975" cy="40530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Slide Number">
            <a:extLst>
              <a:ext uri="{FF2B5EF4-FFF2-40B4-BE49-F238E27FC236}">
                <a16:creationId xmlns:a16="http://schemas.microsoft.com/office/drawing/2014/main" id="{9FA440CE-31D5-E448-8EB0-10E624BBAFE7}"/>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accent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pic>
        <p:nvPicPr>
          <p:cNvPr id="12" name="Picture Placeholder 12" descr="Logo of the National Comprehensive Center, Region 9: Illinois and Iowa">
            <a:extLst>
              <a:ext uri="{FF2B5EF4-FFF2-40B4-BE49-F238E27FC236}">
                <a16:creationId xmlns:a16="http://schemas.microsoft.com/office/drawing/2014/main" id="{3B26D426-AC74-4677-9839-D95A91AFF765}"/>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2480" y="5674613"/>
            <a:ext cx="2816352" cy="959393"/>
          </a:xfrm>
          <a:prstGeom prst="rect">
            <a:avLst/>
          </a:prstGeom>
        </p:spPr>
      </p:pic>
    </p:spTree>
    <p:extLst>
      <p:ext uri="{BB962C8B-B14F-4D97-AF65-F5344CB8AC3E}">
        <p14:creationId xmlns:p14="http://schemas.microsoft.com/office/powerpoint/2010/main" val="7701045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mart Art/Chart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chemeClr val="accent2">
              <a:alpha val="89804"/>
            </a:schemeClr>
          </a:solidFill>
        </p:spPr>
        <p:txBody>
          <a:bodyPr wrap="square" lIns="0" tIns="0" rIns="0" bIns="0" rtlCol="0"/>
          <a:lstStyle/>
          <a:p>
            <a:endParaRPr>
              <a:solidFill>
                <a:schemeClr val="accent1"/>
              </a:solidFill>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chemeClr val="accent1"/>
          </a:solidFill>
        </p:spPr>
        <p:txBody>
          <a:bodyPr wrap="square" lIns="0" tIns="0" rIns="0" bIns="0" rtlCol="0"/>
          <a:lstStyle/>
          <a:p>
            <a:endParaRPr>
              <a:solidFill>
                <a:schemeClr val="accent1"/>
              </a:solidFill>
            </a:endParaRPr>
          </a:p>
        </p:txBody>
      </p:sp>
      <p:sp>
        <p:nvSpPr>
          <p:cNvPr id="10" name="Title">
            <a:extLst>
              <a:ext uri="{FF2B5EF4-FFF2-40B4-BE49-F238E27FC236}">
                <a16:creationId xmlns:a16="http://schemas.microsoft.com/office/drawing/2014/main" id="{EBA92AA5-A44A-424C-9963-83FCA74594CD}"/>
              </a:ext>
            </a:extLst>
          </p:cNvPr>
          <p:cNvSpPr>
            <a:spLocks noGrp="1"/>
          </p:cNvSpPr>
          <p:nvPr>
            <p:ph type="title" hasCustomPrompt="1"/>
          </p:nvPr>
        </p:nvSpPr>
        <p:spPr>
          <a:xfrm>
            <a:off x="480153" y="603169"/>
            <a:ext cx="8825582" cy="492443"/>
          </a:xfrm>
          <a:prstGeom prst="rect">
            <a:avLst/>
          </a:prstGeom>
        </p:spPr>
        <p:txBody>
          <a:bodyPr lIns="0" tIns="0" rIns="0" bIns="0"/>
          <a:lstStyle>
            <a:lvl1pPr>
              <a:defRPr sz="3200" b="1" i="0">
                <a:solidFill>
                  <a:schemeClr val="accent1"/>
                </a:solidFill>
                <a:latin typeface="Cambria" panose="02040503050406030204" pitchFamily="18" charset="0"/>
                <a:cs typeface="Cambria" panose="02040503050406030204" pitchFamily="18" charset="0"/>
              </a:defRPr>
            </a:lvl1pPr>
          </a:lstStyle>
          <a:p>
            <a:r>
              <a:rPr lang="en-US"/>
              <a:t>Title and Content Smart Art/Chart 2</a:t>
            </a:r>
            <a:endParaRPr/>
          </a:p>
        </p:txBody>
      </p:sp>
      <p:sp>
        <p:nvSpPr>
          <p:cNvPr id="11" name="Content Placeholder 11">
            <a:extLst>
              <a:ext uri="{FF2B5EF4-FFF2-40B4-BE49-F238E27FC236}">
                <a16:creationId xmlns:a16="http://schemas.microsoft.com/office/drawing/2014/main" id="{29024E79-BDB5-B74A-B370-8447B23F18CE}"/>
              </a:ext>
            </a:extLst>
          </p:cNvPr>
          <p:cNvSpPr>
            <a:spLocks noGrp="1"/>
          </p:cNvSpPr>
          <p:nvPr>
            <p:ph sz="quarter" idx="13"/>
          </p:nvPr>
        </p:nvSpPr>
        <p:spPr>
          <a:xfrm>
            <a:off x="479425" y="1527605"/>
            <a:ext cx="5616575" cy="40530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E61DDCB3-40D9-5A40-AFB3-F34C047FB187}"/>
              </a:ext>
            </a:extLst>
          </p:cNvPr>
          <p:cNvSpPr>
            <a:spLocks noGrp="1"/>
          </p:cNvSpPr>
          <p:nvPr>
            <p:ph sz="quarter" idx="14"/>
          </p:nvPr>
        </p:nvSpPr>
        <p:spPr>
          <a:xfrm>
            <a:off x="6477000" y="1527605"/>
            <a:ext cx="3276600" cy="4053092"/>
          </a:xfrm>
        </p:spPr>
        <p:txBody>
          <a:bodyPr/>
          <a:lstStyle>
            <a:lvl1pPr>
              <a:defRPr>
                <a:solidFill>
                  <a:schemeClr val="accent1"/>
                </a:solidFill>
              </a:defRPr>
            </a:lvl1pPr>
          </a:lstStyle>
          <a:p>
            <a:pPr lvl="0"/>
            <a:r>
              <a:rPr lang="en-US"/>
              <a:t>Click to edit Master text styles</a:t>
            </a:r>
          </a:p>
        </p:txBody>
      </p:sp>
      <p:sp>
        <p:nvSpPr>
          <p:cNvPr id="18" name="Slide Number">
            <a:extLst>
              <a:ext uri="{FF2B5EF4-FFF2-40B4-BE49-F238E27FC236}">
                <a16:creationId xmlns:a16="http://schemas.microsoft.com/office/drawing/2014/main" id="{E13ED2FD-D189-0540-B1E6-7D1B60481B9D}"/>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accent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pic>
        <p:nvPicPr>
          <p:cNvPr id="14" name="Picture Placeholder 12" descr="Logo of the National Comprehensive Center, Region 9: Illinois and Iowa">
            <a:extLst>
              <a:ext uri="{FF2B5EF4-FFF2-40B4-BE49-F238E27FC236}">
                <a16:creationId xmlns:a16="http://schemas.microsoft.com/office/drawing/2014/main" id="{2E6192AE-A853-44A0-A8D7-00617457EA1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2480" y="5674613"/>
            <a:ext cx="2816352" cy="959393"/>
          </a:xfrm>
          <a:prstGeom prst="rect">
            <a:avLst/>
          </a:prstGeom>
        </p:spPr>
      </p:pic>
    </p:spTree>
    <p:extLst>
      <p:ext uri="{BB962C8B-B14F-4D97-AF65-F5344CB8AC3E}">
        <p14:creationId xmlns:p14="http://schemas.microsoft.com/office/powerpoint/2010/main" val="11553875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Captioned Content Two-Column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chemeClr val="accent2">
              <a:alpha val="89804"/>
            </a:schemeClr>
          </a:solidFill>
        </p:spPr>
        <p:txBody>
          <a:bodyPr wrap="square" lIns="0" tIns="0" rIns="0" bIns="0" rtlCol="0"/>
          <a:lstStyle/>
          <a:p>
            <a:endParaRPr>
              <a:solidFill>
                <a:schemeClr val="accent1"/>
              </a:solidFill>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chemeClr val="accent1"/>
          </a:solidFill>
        </p:spPr>
        <p:txBody>
          <a:bodyPr wrap="square" lIns="0" tIns="0" rIns="0" bIns="0" rtlCol="0"/>
          <a:lstStyle/>
          <a:p>
            <a:endParaRPr>
              <a:solidFill>
                <a:schemeClr val="accent1"/>
              </a:solidFill>
            </a:endParaRPr>
          </a:p>
        </p:txBody>
      </p:sp>
      <p:sp>
        <p:nvSpPr>
          <p:cNvPr id="10" name="Holder 2">
            <a:extLst>
              <a:ext uri="{FF2B5EF4-FFF2-40B4-BE49-F238E27FC236}">
                <a16:creationId xmlns:a16="http://schemas.microsoft.com/office/drawing/2014/main" id="{EBA92AA5-A44A-424C-9963-83FCA74594CD}"/>
              </a:ext>
            </a:extLst>
          </p:cNvPr>
          <p:cNvSpPr>
            <a:spLocks noGrp="1"/>
          </p:cNvSpPr>
          <p:nvPr>
            <p:ph type="title" hasCustomPrompt="1"/>
          </p:nvPr>
        </p:nvSpPr>
        <p:spPr>
          <a:xfrm>
            <a:off x="480153" y="603169"/>
            <a:ext cx="8825582" cy="492443"/>
          </a:xfrm>
          <a:prstGeom prst="rect">
            <a:avLst/>
          </a:prstGeom>
        </p:spPr>
        <p:txBody>
          <a:bodyPr lIns="0" tIns="0" rIns="0" bIns="0"/>
          <a:lstStyle>
            <a:lvl1pPr>
              <a:defRPr sz="3200" b="1" i="0">
                <a:solidFill>
                  <a:schemeClr val="accent1"/>
                </a:solidFill>
                <a:latin typeface="Cambria" panose="02040503050406030204" pitchFamily="18" charset="0"/>
                <a:cs typeface="Cambria" panose="02040503050406030204" pitchFamily="18" charset="0"/>
              </a:defRPr>
            </a:lvl1pPr>
          </a:lstStyle>
          <a:p>
            <a:r>
              <a:rPr lang="en-US"/>
              <a:t>Title and Captioned Content Two-Column 2</a:t>
            </a:r>
            <a:endParaRPr/>
          </a:p>
        </p:txBody>
      </p:sp>
      <p:sp>
        <p:nvSpPr>
          <p:cNvPr id="5" name="Text Placeholder 4">
            <a:extLst>
              <a:ext uri="{FF2B5EF4-FFF2-40B4-BE49-F238E27FC236}">
                <a16:creationId xmlns:a16="http://schemas.microsoft.com/office/drawing/2014/main" id="{A70A6939-D92C-EF47-B866-B2AB72F2FF8F}"/>
              </a:ext>
            </a:extLst>
          </p:cNvPr>
          <p:cNvSpPr>
            <a:spLocks noGrp="1"/>
          </p:cNvSpPr>
          <p:nvPr>
            <p:ph type="body" sz="quarter" idx="10" hasCustomPrompt="1"/>
          </p:nvPr>
        </p:nvSpPr>
        <p:spPr>
          <a:xfrm>
            <a:off x="480152" y="1569947"/>
            <a:ext cx="4244248" cy="327181"/>
          </a:xfrm>
          <a:prstGeom prst="rect">
            <a:avLst/>
          </a:prstGeom>
        </p:spPr>
        <p:txBody>
          <a:bodyPr lIns="0" tIns="0" rIns="0" bIns="0"/>
          <a:lstStyle>
            <a:lvl1pPr marL="0" indent="0">
              <a:buNone/>
              <a:defRPr sz="2400" b="1">
                <a:solidFill>
                  <a:schemeClr val="accent1"/>
                </a:solidFill>
                <a:latin typeface="Calibri" panose="020F0502020204030204" pitchFamily="34" charset="0"/>
                <a:cs typeface="Calibri" panose="020F0502020204030204" pitchFamily="34" charset="0"/>
              </a:defRPr>
            </a:lvl1pPr>
          </a:lstStyle>
          <a:p>
            <a:pPr lvl="0"/>
            <a:r>
              <a:rPr lang="en-US"/>
              <a:t>Caption</a:t>
            </a:r>
          </a:p>
        </p:txBody>
      </p:sp>
      <p:sp>
        <p:nvSpPr>
          <p:cNvPr id="11" name="Content Placeholder 11">
            <a:extLst>
              <a:ext uri="{FF2B5EF4-FFF2-40B4-BE49-F238E27FC236}">
                <a16:creationId xmlns:a16="http://schemas.microsoft.com/office/drawing/2014/main" id="{E17B19BC-0A2C-8343-8E58-A5AACD38E5BD}"/>
              </a:ext>
            </a:extLst>
          </p:cNvPr>
          <p:cNvSpPr>
            <a:spLocks noGrp="1"/>
          </p:cNvSpPr>
          <p:nvPr>
            <p:ph sz="quarter" idx="14"/>
          </p:nvPr>
        </p:nvSpPr>
        <p:spPr>
          <a:xfrm>
            <a:off x="479425" y="2030613"/>
            <a:ext cx="4244975" cy="353198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86F98E43-C452-AB44-833F-A4419401EE94}"/>
              </a:ext>
            </a:extLst>
          </p:cNvPr>
          <p:cNvSpPr>
            <a:spLocks noGrp="1"/>
          </p:cNvSpPr>
          <p:nvPr>
            <p:ph type="body" sz="quarter" idx="11" hasCustomPrompt="1"/>
          </p:nvPr>
        </p:nvSpPr>
        <p:spPr>
          <a:xfrm>
            <a:off x="5065599" y="1569947"/>
            <a:ext cx="4240136" cy="327181"/>
          </a:xfrm>
          <a:prstGeom prst="rect">
            <a:avLst/>
          </a:prstGeom>
        </p:spPr>
        <p:txBody>
          <a:bodyPr lIns="0" tIns="0" rIns="0" bIns="0"/>
          <a:lstStyle>
            <a:lvl1pPr marL="0" indent="0">
              <a:buNone/>
              <a:defRPr sz="2400" b="1">
                <a:solidFill>
                  <a:schemeClr val="accent1"/>
                </a:solidFill>
                <a:latin typeface="Calibri" panose="020F0502020204030204" pitchFamily="34" charset="0"/>
                <a:cs typeface="Calibri" panose="020F0502020204030204" pitchFamily="34" charset="0"/>
              </a:defRPr>
            </a:lvl1pPr>
          </a:lstStyle>
          <a:p>
            <a:pPr lvl="0"/>
            <a:r>
              <a:rPr lang="en-US"/>
              <a:t>Caption</a:t>
            </a:r>
          </a:p>
        </p:txBody>
      </p:sp>
      <p:sp>
        <p:nvSpPr>
          <p:cNvPr id="12" name="Content Placeholder 11">
            <a:extLst>
              <a:ext uri="{FF2B5EF4-FFF2-40B4-BE49-F238E27FC236}">
                <a16:creationId xmlns:a16="http://schemas.microsoft.com/office/drawing/2014/main" id="{4B2FAEBE-F322-E742-96E2-9211C48767CD}"/>
              </a:ext>
            </a:extLst>
          </p:cNvPr>
          <p:cNvSpPr>
            <a:spLocks noGrp="1"/>
          </p:cNvSpPr>
          <p:nvPr>
            <p:ph sz="quarter" idx="15"/>
          </p:nvPr>
        </p:nvSpPr>
        <p:spPr>
          <a:xfrm>
            <a:off x="5061585" y="2030613"/>
            <a:ext cx="4244975" cy="353198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Holder 4">
            <a:extLst>
              <a:ext uri="{FF2B5EF4-FFF2-40B4-BE49-F238E27FC236}">
                <a16:creationId xmlns:a16="http://schemas.microsoft.com/office/drawing/2014/main" id="{F5722CE7-4CAC-D648-810F-5D79022D8692}"/>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accent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pic>
        <p:nvPicPr>
          <p:cNvPr id="17" name="Picture Placeholder 12" descr="Logo of the National Comprehensive Center, Region 9: Illinois and Iowa">
            <a:extLst>
              <a:ext uri="{FF2B5EF4-FFF2-40B4-BE49-F238E27FC236}">
                <a16:creationId xmlns:a16="http://schemas.microsoft.com/office/drawing/2014/main" id="{4B8F0C73-03DE-4023-9977-D2B7F5AD305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2480" y="5674613"/>
            <a:ext cx="2816352" cy="959393"/>
          </a:xfrm>
          <a:prstGeom prst="rect">
            <a:avLst/>
          </a:prstGeom>
        </p:spPr>
      </p:pic>
    </p:spTree>
    <p:extLst>
      <p:ext uri="{BB962C8B-B14F-4D97-AF65-F5344CB8AC3E}">
        <p14:creationId xmlns:p14="http://schemas.microsoft.com/office/powerpoint/2010/main" val="249536340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Left">
    <p:bg>
      <p:bgPr>
        <a:solidFill>
          <a:schemeClr val="bg1"/>
        </a:solidFill>
        <a:effectLst/>
      </p:bgPr>
    </p:bg>
    <p:spTree>
      <p:nvGrpSpPr>
        <p:cNvPr id="1" name=""/>
        <p:cNvGrpSpPr/>
        <p:nvPr/>
      </p:nvGrpSpPr>
      <p:grpSpPr>
        <a:xfrm>
          <a:off x="0" y="0"/>
          <a:ext cx="0" cy="0"/>
          <a:chOff x="0" y="0"/>
          <a:chExt cx="0" cy="0"/>
        </a:xfrm>
      </p:grpSpPr>
      <p:sp>
        <p:nvSpPr>
          <p:cNvPr id="11" name="Holder 2">
            <a:extLst>
              <a:ext uri="{FF2B5EF4-FFF2-40B4-BE49-F238E27FC236}">
                <a16:creationId xmlns:a16="http://schemas.microsoft.com/office/drawing/2014/main" id="{2027B6F8-11B4-5B4C-99DA-0AE16CEF8466}"/>
              </a:ext>
            </a:extLst>
          </p:cNvPr>
          <p:cNvSpPr>
            <a:spLocks noGrp="1"/>
          </p:cNvSpPr>
          <p:nvPr>
            <p:ph type="title" hasCustomPrompt="1"/>
          </p:nvPr>
        </p:nvSpPr>
        <p:spPr>
          <a:xfrm>
            <a:off x="5333999" y="603169"/>
            <a:ext cx="5791201" cy="492443"/>
          </a:xfrm>
          <a:prstGeom prst="rect">
            <a:avLst/>
          </a:prstGeom>
        </p:spPr>
        <p:txBody>
          <a:bodyPr lIns="0" tIns="0" rIns="0" bIns="0"/>
          <a:lstStyle>
            <a:lvl1pPr>
              <a:defRPr sz="3200" b="1" i="0">
                <a:solidFill>
                  <a:schemeClr val="accent1"/>
                </a:solidFill>
                <a:latin typeface="Cambria" panose="02040503050406030204" pitchFamily="18" charset="0"/>
                <a:cs typeface="Cambria" panose="02040503050406030204" pitchFamily="18" charset="0"/>
              </a:defRPr>
            </a:lvl1pPr>
          </a:lstStyle>
          <a:p>
            <a:r>
              <a:rPr lang="en-US"/>
              <a:t>Title and Content with Photo Left</a:t>
            </a:r>
            <a:endParaRPr/>
          </a:p>
        </p:txBody>
      </p:sp>
      <p:sp>
        <p:nvSpPr>
          <p:cNvPr id="16" name="Content Placeholder 11">
            <a:extLst>
              <a:ext uri="{FF2B5EF4-FFF2-40B4-BE49-F238E27FC236}">
                <a16:creationId xmlns:a16="http://schemas.microsoft.com/office/drawing/2014/main" id="{D25723E2-79DA-0642-9B17-53808C97B9AF}"/>
              </a:ext>
            </a:extLst>
          </p:cNvPr>
          <p:cNvSpPr>
            <a:spLocks noGrp="1"/>
          </p:cNvSpPr>
          <p:nvPr>
            <p:ph sz="quarter" idx="14"/>
          </p:nvPr>
        </p:nvSpPr>
        <p:spPr>
          <a:xfrm>
            <a:off x="5333999" y="1527605"/>
            <a:ext cx="5791201" cy="40530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bottom triangle overlay">
            <a:extLst>
              <a:ext uri="{FF2B5EF4-FFF2-40B4-BE49-F238E27FC236}">
                <a16:creationId xmlns:a16="http://schemas.microsoft.com/office/drawing/2014/main" id="{8D050BF6-CD00-4F48-9DCD-28B47A1AA61A}"/>
              </a:ext>
            </a:extLst>
          </p:cNvPr>
          <p:cNvSpPr>
            <a:spLocks noGrp="1"/>
          </p:cNvSpPr>
          <p:nvPr>
            <p:ph type="body" sz="quarter" idx="16" hasCustomPrompt="1"/>
          </p:nvPr>
        </p:nvSpPr>
        <p:spPr>
          <a:xfrm flipH="1">
            <a:off x="11039856" y="4489704"/>
            <a:ext cx="1152144" cy="2368296"/>
          </a:xfrm>
          <a:prstGeom prst="rtTriangle">
            <a:avLst/>
          </a:prstGeom>
          <a:solidFill>
            <a:schemeClr val="accent1"/>
          </a:solidFill>
        </p:spPr>
        <p:txBody>
          <a:bodyPr>
            <a:normAutofit/>
          </a:bodyPr>
          <a:lstStyle>
            <a:lvl1pPr marL="0" indent="0">
              <a:buNone/>
              <a:defRPr sz="1000">
                <a:solidFill>
                  <a:schemeClr val="accent1"/>
                </a:solidFill>
              </a:defRPr>
            </a:lvl1pPr>
          </a:lstStyle>
          <a:p>
            <a:pPr lvl="0"/>
            <a:r>
              <a:rPr lang="en-US"/>
              <a:t> </a:t>
            </a:r>
          </a:p>
        </p:txBody>
      </p:sp>
      <p:sp>
        <p:nvSpPr>
          <p:cNvPr id="10" name="Slide Number">
            <a:extLst>
              <a:ext uri="{FF2B5EF4-FFF2-40B4-BE49-F238E27FC236}">
                <a16:creationId xmlns:a16="http://schemas.microsoft.com/office/drawing/2014/main" id="{CF7A3578-401D-4359-BC88-E848E0166614}"/>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accent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sp>
        <p:nvSpPr>
          <p:cNvPr id="27" name="Cover Image">
            <a:extLst>
              <a:ext uri="{FF2B5EF4-FFF2-40B4-BE49-F238E27FC236}">
                <a16:creationId xmlns:a16="http://schemas.microsoft.com/office/drawing/2014/main" id="{5BF0FD2E-D20C-4637-9200-C416D97A29BA}"/>
              </a:ext>
            </a:extLst>
          </p:cNvPr>
          <p:cNvSpPr>
            <a:spLocks noGrp="1" noChangeAspect="1"/>
          </p:cNvSpPr>
          <p:nvPr>
            <p:ph type="pic" sz="quarter" idx="13" hasCustomPrompt="1"/>
          </p:nvPr>
        </p:nvSpPr>
        <p:spPr>
          <a:xfrm>
            <a:off x="0" y="0"/>
            <a:ext cx="5046204" cy="6858000"/>
          </a:xfrm>
          <a:prstGeom prst="homePlate">
            <a:avLst>
              <a:gd name="adj" fmla="val 32964"/>
            </a:avLst>
          </a:prstGeom>
          <a:ln>
            <a:noFill/>
          </a:ln>
        </p:spPr>
        <p:txBody>
          <a:bodyPr lIns="228600" anchor="ctr" anchorCtr="0"/>
          <a:lstStyle>
            <a:lvl1pPr marL="0" indent="0" algn="l">
              <a:buNone/>
              <a:defRPr>
                <a:solidFill>
                  <a:schemeClr val="accent1"/>
                </a:solidFill>
              </a:defRPr>
            </a:lvl1pPr>
          </a:lstStyle>
          <a:p>
            <a:r>
              <a:rPr lang="en-US"/>
              <a:t>Click on photo icon </a:t>
            </a:r>
            <a:br>
              <a:rPr lang="en-US"/>
            </a:br>
            <a:r>
              <a:rPr lang="en-US"/>
              <a:t>below and select a </a:t>
            </a:r>
            <a:br>
              <a:rPr lang="en-US"/>
            </a:br>
            <a:r>
              <a:rPr lang="en-US"/>
              <a:t>cover photo to insert. </a:t>
            </a:r>
            <a:br>
              <a:rPr lang="en-US"/>
            </a:br>
            <a:r>
              <a:rPr lang="en-US"/>
              <a:t>Once inserted, right-click </a:t>
            </a:r>
            <a:br>
              <a:rPr lang="en-US"/>
            </a:br>
            <a:r>
              <a:rPr lang="en-US"/>
              <a:t>on the photo and choose </a:t>
            </a:r>
            <a:br>
              <a:rPr lang="en-US"/>
            </a:br>
            <a:r>
              <a:rPr lang="en-US"/>
              <a:t>“Send to back” to position </a:t>
            </a:r>
            <a:br>
              <a:rPr lang="en-US"/>
            </a:br>
            <a:r>
              <a:rPr lang="en-US"/>
              <a:t>the photo behind the green chevron.       ==&gt;       &lt;==</a:t>
            </a:r>
            <a:br>
              <a:rPr lang="en-US"/>
            </a:br>
            <a:br>
              <a:rPr lang="en-US"/>
            </a:br>
            <a:endParaRPr lang="en-US"/>
          </a:p>
          <a:p>
            <a:br>
              <a:rPr lang="en-US"/>
            </a:br>
            <a:br>
              <a:rPr lang="en-US"/>
            </a:br>
            <a:br>
              <a:rPr lang="en-US"/>
            </a:br>
            <a:br>
              <a:rPr lang="en-US"/>
            </a:br>
            <a:endParaRPr lang="en-US"/>
          </a:p>
        </p:txBody>
      </p:sp>
      <p:sp>
        <p:nvSpPr>
          <p:cNvPr id="28" name="Photo Overlay Shape (chevron)">
            <a:extLst>
              <a:ext uri="{FF2B5EF4-FFF2-40B4-BE49-F238E27FC236}">
                <a16:creationId xmlns:a16="http://schemas.microsoft.com/office/drawing/2014/main" id="{D7FB1467-8897-4B3A-AA7A-7244461F2D08}"/>
              </a:ext>
            </a:extLst>
          </p:cNvPr>
          <p:cNvSpPr>
            <a:spLocks noGrp="1"/>
          </p:cNvSpPr>
          <p:nvPr>
            <p:ph type="body" sz="quarter" idx="15" hasCustomPrompt="1"/>
          </p:nvPr>
        </p:nvSpPr>
        <p:spPr>
          <a:xfrm>
            <a:off x="2667000" y="0"/>
            <a:ext cx="2103120" cy="6858000"/>
          </a:xfrm>
          <a:prstGeom prst="chevron">
            <a:avLst>
              <a:gd name="adj" fmla="val 78988"/>
            </a:avLst>
          </a:prstGeom>
          <a:solidFill>
            <a:schemeClr val="accent2">
              <a:alpha val="89804"/>
            </a:schemeClr>
          </a:solidFill>
          <a:ln>
            <a:noFill/>
          </a:ln>
        </p:spPr>
        <p:txBody>
          <a:bodyPr/>
          <a:lstStyle>
            <a:lvl1pPr marL="0" indent="0">
              <a:buNone/>
              <a:defRPr>
                <a:solidFill>
                  <a:schemeClr val="accent1"/>
                </a:solidFill>
              </a:defRPr>
            </a:lvl1pPr>
          </a:lstStyle>
          <a:p>
            <a:pPr lvl="0"/>
            <a:r>
              <a:rPr lang="en-US"/>
              <a:t> </a:t>
            </a:r>
          </a:p>
        </p:txBody>
      </p:sp>
      <p:pic>
        <p:nvPicPr>
          <p:cNvPr id="13" name="Picture Placeholder 12" descr="Logo of the National Comprehensive Center, Region 9: Illinois and Iowa">
            <a:extLst>
              <a:ext uri="{FF2B5EF4-FFF2-40B4-BE49-F238E27FC236}">
                <a16:creationId xmlns:a16="http://schemas.microsoft.com/office/drawing/2014/main" id="{EF061ED9-500C-47AA-994C-29D8145B1C9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8101813" y="5674613"/>
            <a:ext cx="2816352" cy="959393"/>
          </a:xfrm>
          <a:prstGeom prst="rect">
            <a:avLst/>
          </a:prstGeom>
        </p:spPr>
      </p:pic>
    </p:spTree>
    <p:extLst>
      <p:ext uri="{BB962C8B-B14F-4D97-AF65-F5344CB8AC3E}">
        <p14:creationId xmlns:p14="http://schemas.microsoft.com/office/powerpoint/2010/main" val="40033728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and Content with Photo Right">
    <p:spTree>
      <p:nvGrpSpPr>
        <p:cNvPr id="1" name=""/>
        <p:cNvGrpSpPr/>
        <p:nvPr/>
      </p:nvGrpSpPr>
      <p:grpSpPr>
        <a:xfrm>
          <a:off x="0" y="0"/>
          <a:ext cx="0" cy="0"/>
          <a:chOff x="0" y="0"/>
          <a:chExt cx="0" cy="0"/>
        </a:xfrm>
      </p:grpSpPr>
      <p:sp>
        <p:nvSpPr>
          <p:cNvPr id="11" name="Title">
            <a:extLst>
              <a:ext uri="{FF2B5EF4-FFF2-40B4-BE49-F238E27FC236}">
                <a16:creationId xmlns:a16="http://schemas.microsoft.com/office/drawing/2014/main" id="{DA4ECA2B-50A8-E248-9B86-7FCCF32DC7F6}"/>
              </a:ext>
            </a:extLst>
          </p:cNvPr>
          <p:cNvSpPr>
            <a:spLocks noGrp="1"/>
          </p:cNvSpPr>
          <p:nvPr>
            <p:ph type="title" hasCustomPrompt="1"/>
          </p:nvPr>
        </p:nvSpPr>
        <p:spPr>
          <a:xfrm>
            <a:off x="480152" y="603169"/>
            <a:ext cx="4380618" cy="492443"/>
          </a:xfrm>
          <a:prstGeom prst="rect">
            <a:avLst/>
          </a:prstGeom>
        </p:spPr>
        <p:txBody>
          <a:bodyPr lIns="0" tIns="0" rIns="0" bIns="0"/>
          <a:lstStyle>
            <a:lvl1pPr>
              <a:defRPr sz="3200" b="1" i="0">
                <a:solidFill>
                  <a:schemeClr val="accent1"/>
                </a:solidFill>
                <a:latin typeface="Cambria" panose="02040503050406030204" pitchFamily="18" charset="0"/>
                <a:cs typeface="Cambria" panose="02040503050406030204" pitchFamily="18" charset="0"/>
              </a:defRPr>
            </a:lvl1pPr>
          </a:lstStyle>
          <a:p>
            <a:r>
              <a:rPr lang="en-US"/>
              <a:t>Title and Content with Photo Right</a:t>
            </a:r>
            <a:endParaRPr/>
          </a:p>
        </p:txBody>
      </p:sp>
      <p:sp>
        <p:nvSpPr>
          <p:cNvPr id="10" name="Content Placeholder 11">
            <a:extLst>
              <a:ext uri="{FF2B5EF4-FFF2-40B4-BE49-F238E27FC236}">
                <a16:creationId xmlns:a16="http://schemas.microsoft.com/office/drawing/2014/main" id="{B09500A5-94F9-8341-BA38-18DAA2CBE235}"/>
              </a:ext>
            </a:extLst>
          </p:cNvPr>
          <p:cNvSpPr>
            <a:spLocks noGrp="1"/>
          </p:cNvSpPr>
          <p:nvPr>
            <p:ph sz="quarter" idx="14"/>
          </p:nvPr>
        </p:nvSpPr>
        <p:spPr>
          <a:xfrm>
            <a:off x="479425" y="1527605"/>
            <a:ext cx="4378856" cy="40530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2">
            <a:extLst>
              <a:ext uri="{FF2B5EF4-FFF2-40B4-BE49-F238E27FC236}">
                <a16:creationId xmlns:a16="http://schemas.microsoft.com/office/drawing/2014/main" id="{0A5B5B9B-5C09-4716-BECB-AACB27303156}"/>
              </a:ext>
            </a:extLst>
          </p:cNvPr>
          <p:cNvSpPr>
            <a:spLocks noGrp="1"/>
          </p:cNvSpPr>
          <p:nvPr>
            <p:ph type="pic" sz="quarter" idx="17" hasCustomPrompt="1"/>
          </p:nvPr>
        </p:nvSpPr>
        <p:spPr>
          <a:xfrm>
            <a:off x="4632802" y="0"/>
            <a:ext cx="7580199" cy="6863556"/>
          </a:xfrm>
          <a:custGeom>
            <a:avLst/>
            <a:gdLst>
              <a:gd name="connsiteX0" fmla="*/ 0 w 8534400"/>
              <a:gd name="connsiteY0" fmla="*/ 0 h 6870700"/>
              <a:gd name="connsiteX1" fmla="*/ 5099050 w 8534400"/>
              <a:gd name="connsiteY1" fmla="*/ 0 h 6870700"/>
              <a:gd name="connsiteX2" fmla="*/ 8534400 w 8534400"/>
              <a:gd name="connsiteY2" fmla="*/ 3435350 h 6870700"/>
              <a:gd name="connsiteX3" fmla="*/ 5099050 w 8534400"/>
              <a:gd name="connsiteY3" fmla="*/ 6870700 h 6870700"/>
              <a:gd name="connsiteX4" fmla="*/ 0 w 8534400"/>
              <a:gd name="connsiteY4" fmla="*/ 6870700 h 6870700"/>
              <a:gd name="connsiteX5" fmla="*/ 0 w 8534400"/>
              <a:gd name="connsiteY5" fmla="*/ 0 h 6870700"/>
              <a:gd name="connsiteX0" fmla="*/ 0 w 5099050"/>
              <a:gd name="connsiteY0" fmla="*/ 0 h 6870700"/>
              <a:gd name="connsiteX1" fmla="*/ 5099050 w 5099050"/>
              <a:gd name="connsiteY1" fmla="*/ 0 h 6870700"/>
              <a:gd name="connsiteX2" fmla="*/ 5099050 w 5099050"/>
              <a:gd name="connsiteY2" fmla="*/ 6870700 h 6870700"/>
              <a:gd name="connsiteX3" fmla="*/ 0 w 5099050"/>
              <a:gd name="connsiteY3" fmla="*/ 6870700 h 6870700"/>
              <a:gd name="connsiteX4" fmla="*/ 0 w 5099050"/>
              <a:gd name="connsiteY4" fmla="*/ 0 h 6870700"/>
              <a:gd name="connsiteX0" fmla="*/ 2 w 5099052"/>
              <a:gd name="connsiteY0" fmla="*/ 0 h 6870700"/>
              <a:gd name="connsiteX1" fmla="*/ 5099052 w 5099052"/>
              <a:gd name="connsiteY1" fmla="*/ 0 h 6870700"/>
              <a:gd name="connsiteX2" fmla="*/ 5099052 w 5099052"/>
              <a:gd name="connsiteY2" fmla="*/ 6870700 h 6870700"/>
              <a:gd name="connsiteX3" fmla="*/ 2 w 5099052"/>
              <a:gd name="connsiteY3" fmla="*/ 6870700 h 6870700"/>
              <a:gd name="connsiteX4" fmla="*/ 1712688 w 5099052"/>
              <a:gd name="connsiteY4" fmla="*/ 3418951 h 6870700"/>
              <a:gd name="connsiteX5" fmla="*/ 2 w 5099052"/>
              <a:gd name="connsiteY5" fmla="*/ 0 h 6870700"/>
              <a:gd name="connsiteX0" fmla="*/ 0 w 5099050"/>
              <a:gd name="connsiteY0" fmla="*/ 0 h 6870700"/>
              <a:gd name="connsiteX1" fmla="*/ 5099050 w 5099050"/>
              <a:gd name="connsiteY1" fmla="*/ 0 h 6870700"/>
              <a:gd name="connsiteX2" fmla="*/ 5099050 w 5099050"/>
              <a:gd name="connsiteY2" fmla="*/ 6870700 h 6870700"/>
              <a:gd name="connsiteX3" fmla="*/ 0 w 5099050"/>
              <a:gd name="connsiteY3" fmla="*/ 6870700 h 6870700"/>
              <a:gd name="connsiteX4" fmla="*/ 1712686 w 5099050"/>
              <a:gd name="connsiteY4" fmla="*/ 3418951 h 6870700"/>
              <a:gd name="connsiteX5" fmla="*/ 0 w 5099050"/>
              <a:gd name="connsiteY5" fmla="*/ 0 h 6870700"/>
              <a:gd name="connsiteX0" fmla="*/ 0 w 5099050"/>
              <a:gd name="connsiteY0" fmla="*/ 0 h 6870700"/>
              <a:gd name="connsiteX1" fmla="*/ 5099050 w 5099050"/>
              <a:gd name="connsiteY1" fmla="*/ 0 h 6870700"/>
              <a:gd name="connsiteX2" fmla="*/ 5099050 w 5099050"/>
              <a:gd name="connsiteY2" fmla="*/ 6870700 h 6870700"/>
              <a:gd name="connsiteX3" fmla="*/ 0 w 5099050"/>
              <a:gd name="connsiteY3" fmla="*/ 6870700 h 6870700"/>
              <a:gd name="connsiteX4" fmla="*/ 1070969 w 5099050"/>
              <a:gd name="connsiteY4" fmla="*/ 3440723 h 6870700"/>
              <a:gd name="connsiteX5" fmla="*/ 0 w 5099050"/>
              <a:gd name="connsiteY5" fmla="*/ 0 h 6870700"/>
              <a:gd name="connsiteX0" fmla="*/ 0 w 5099050"/>
              <a:gd name="connsiteY0" fmla="*/ 0 h 6870700"/>
              <a:gd name="connsiteX1" fmla="*/ 5099050 w 5099050"/>
              <a:gd name="connsiteY1" fmla="*/ 0 h 6870700"/>
              <a:gd name="connsiteX2" fmla="*/ 5099050 w 5099050"/>
              <a:gd name="connsiteY2" fmla="*/ 6870700 h 6870700"/>
              <a:gd name="connsiteX3" fmla="*/ 0 w 5099050"/>
              <a:gd name="connsiteY3" fmla="*/ 6870700 h 6870700"/>
              <a:gd name="connsiteX4" fmla="*/ 1046783 w 5099050"/>
              <a:gd name="connsiteY4" fmla="*/ 3433579 h 6870700"/>
              <a:gd name="connsiteX5" fmla="*/ 0 w 5099050"/>
              <a:gd name="connsiteY5" fmla="*/ 0 h 6870700"/>
              <a:gd name="connsiteX0" fmla="*/ 49795 w 5099050"/>
              <a:gd name="connsiteY0" fmla="*/ 0 h 6884987"/>
              <a:gd name="connsiteX1" fmla="*/ 5099050 w 5099050"/>
              <a:gd name="connsiteY1" fmla="*/ 14287 h 6884987"/>
              <a:gd name="connsiteX2" fmla="*/ 5099050 w 5099050"/>
              <a:gd name="connsiteY2" fmla="*/ 6884987 h 6884987"/>
              <a:gd name="connsiteX3" fmla="*/ 0 w 5099050"/>
              <a:gd name="connsiteY3" fmla="*/ 6884987 h 6884987"/>
              <a:gd name="connsiteX4" fmla="*/ 1046783 w 5099050"/>
              <a:gd name="connsiteY4" fmla="*/ 3447866 h 6884987"/>
              <a:gd name="connsiteX5" fmla="*/ 49795 w 5099050"/>
              <a:gd name="connsiteY5" fmla="*/ 0 h 6884987"/>
              <a:gd name="connsiteX0" fmla="*/ 0 w 5049255"/>
              <a:gd name="connsiteY0" fmla="*/ 0 h 6884987"/>
              <a:gd name="connsiteX1" fmla="*/ 5049255 w 5049255"/>
              <a:gd name="connsiteY1" fmla="*/ 14287 h 6884987"/>
              <a:gd name="connsiteX2" fmla="*/ 5049255 w 5049255"/>
              <a:gd name="connsiteY2" fmla="*/ 6884987 h 6884987"/>
              <a:gd name="connsiteX3" fmla="*/ 2135 w 5049255"/>
              <a:gd name="connsiteY3" fmla="*/ 6863556 h 6884987"/>
              <a:gd name="connsiteX4" fmla="*/ 996988 w 5049255"/>
              <a:gd name="connsiteY4" fmla="*/ 3447866 h 6884987"/>
              <a:gd name="connsiteX5" fmla="*/ 0 w 5049255"/>
              <a:gd name="connsiteY5" fmla="*/ 0 h 6884987"/>
              <a:gd name="connsiteX0" fmla="*/ 0 w 5053523"/>
              <a:gd name="connsiteY0" fmla="*/ 0 h 6863556"/>
              <a:gd name="connsiteX1" fmla="*/ 5049255 w 5053523"/>
              <a:gd name="connsiteY1" fmla="*/ 14287 h 6863556"/>
              <a:gd name="connsiteX2" fmla="*/ 5053523 w 5053523"/>
              <a:gd name="connsiteY2" fmla="*/ 6858793 h 6863556"/>
              <a:gd name="connsiteX3" fmla="*/ 2135 w 5053523"/>
              <a:gd name="connsiteY3" fmla="*/ 6863556 h 6863556"/>
              <a:gd name="connsiteX4" fmla="*/ 996988 w 5053523"/>
              <a:gd name="connsiteY4" fmla="*/ 3447866 h 6863556"/>
              <a:gd name="connsiteX5" fmla="*/ 0 w 5053523"/>
              <a:gd name="connsiteY5" fmla="*/ 0 h 6863556"/>
              <a:gd name="connsiteX0" fmla="*/ 0 w 5053523"/>
              <a:gd name="connsiteY0" fmla="*/ 0 h 6863556"/>
              <a:gd name="connsiteX1" fmla="*/ 5049255 w 5053523"/>
              <a:gd name="connsiteY1" fmla="*/ 2381 h 6863556"/>
              <a:gd name="connsiteX2" fmla="*/ 5053523 w 5053523"/>
              <a:gd name="connsiteY2" fmla="*/ 6858793 h 6863556"/>
              <a:gd name="connsiteX3" fmla="*/ 2135 w 5053523"/>
              <a:gd name="connsiteY3" fmla="*/ 6863556 h 6863556"/>
              <a:gd name="connsiteX4" fmla="*/ 996988 w 5053523"/>
              <a:gd name="connsiteY4" fmla="*/ 3447866 h 6863556"/>
              <a:gd name="connsiteX5" fmla="*/ 0 w 5053523"/>
              <a:gd name="connsiteY5" fmla="*/ 0 h 6863556"/>
              <a:gd name="connsiteX0" fmla="*/ 0 w 5053523"/>
              <a:gd name="connsiteY0" fmla="*/ 0 h 6863556"/>
              <a:gd name="connsiteX1" fmla="*/ 4528944 w 5053523"/>
              <a:gd name="connsiteY1" fmla="*/ 9638 h 6863556"/>
              <a:gd name="connsiteX2" fmla="*/ 5053523 w 5053523"/>
              <a:gd name="connsiteY2" fmla="*/ 6858793 h 6863556"/>
              <a:gd name="connsiteX3" fmla="*/ 2135 w 5053523"/>
              <a:gd name="connsiteY3" fmla="*/ 6863556 h 6863556"/>
              <a:gd name="connsiteX4" fmla="*/ 996988 w 5053523"/>
              <a:gd name="connsiteY4" fmla="*/ 3447866 h 6863556"/>
              <a:gd name="connsiteX5" fmla="*/ 0 w 5053523"/>
              <a:gd name="connsiteY5" fmla="*/ 0 h 6863556"/>
              <a:gd name="connsiteX0" fmla="*/ 0 w 5053523"/>
              <a:gd name="connsiteY0" fmla="*/ 0 h 6863556"/>
              <a:gd name="connsiteX1" fmla="*/ 4528944 w 5053523"/>
              <a:gd name="connsiteY1" fmla="*/ 9638 h 6863556"/>
              <a:gd name="connsiteX2" fmla="*/ 5053523 w 5053523"/>
              <a:gd name="connsiteY2" fmla="*/ 6858793 h 6863556"/>
              <a:gd name="connsiteX3" fmla="*/ 2135 w 5053523"/>
              <a:gd name="connsiteY3" fmla="*/ 6863556 h 6863556"/>
              <a:gd name="connsiteX4" fmla="*/ 996988 w 5053523"/>
              <a:gd name="connsiteY4" fmla="*/ 3447866 h 6863556"/>
              <a:gd name="connsiteX5" fmla="*/ 0 w 5053523"/>
              <a:gd name="connsiteY5" fmla="*/ 0 h 6863556"/>
              <a:gd name="connsiteX0" fmla="*/ 0 w 4528944"/>
              <a:gd name="connsiteY0" fmla="*/ 0 h 6863556"/>
              <a:gd name="connsiteX1" fmla="*/ 4528944 w 4528944"/>
              <a:gd name="connsiteY1" fmla="*/ 9638 h 6863556"/>
              <a:gd name="connsiteX2" fmla="*/ 4515868 w 4528944"/>
              <a:gd name="connsiteY2" fmla="*/ 6844279 h 6863556"/>
              <a:gd name="connsiteX3" fmla="*/ 2135 w 4528944"/>
              <a:gd name="connsiteY3" fmla="*/ 6863556 h 6863556"/>
              <a:gd name="connsiteX4" fmla="*/ 996988 w 4528944"/>
              <a:gd name="connsiteY4" fmla="*/ 3447866 h 6863556"/>
              <a:gd name="connsiteX5" fmla="*/ 0 w 4528944"/>
              <a:gd name="connsiteY5" fmla="*/ 0 h 686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8944" h="6863556">
                <a:moveTo>
                  <a:pt x="0" y="0"/>
                </a:moveTo>
                <a:lnTo>
                  <a:pt x="4528944" y="9638"/>
                </a:lnTo>
                <a:cubicBezTo>
                  <a:pt x="4524585" y="2287852"/>
                  <a:pt x="4520227" y="4566065"/>
                  <a:pt x="4515868" y="6844279"/>
                </a:cubicBezTo>
                <a:lnTo>
                  <a:pt x="2135" y="6863556"/>
                </a:lnTo>
                <a:lnTo>
                  <a:pt x="996988" y="3447866"/>
                </a:lnTo>
                <a:lnTo>
                  <a:pt x="0" y="0"/>
                </a:lnTo>
                <a:close/>
              </a:path>
            </a:pathLst>
          </a:custGeom>
          <a:ln>
            <a:noFill/>
          </a:ln>
        </p:spPr>
        <p:txBody>
          <a:bodyPr anchor="ctr" anchorCtr="1"/>
          <a:lstStyle>
            <a:lvl1pPr marL="1196975" marR="0" indent="0" algn="l" defTabSz="914400" rtl="0" eaLnBrk="1" fontAlgn="auto" latinLnBrk="0" hangingPunct="1">
              <a:lnSpc>
                <a:spcPct val="100000"/>
              </a:lnSpc>
              <a:spcBef>
                <a:spcPts val="0"/>
              </a:spcBef>
              <a:spcAft>
                <a:spcPts val="600"/>
              </a:spcAft>
              <a:buClr>
                <a:srgbClr val="328612"/>
              </a:buClr>
              <a:buSzPct val="100000"/>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100000"/>
              </a:lnSpc>
              <a:spcBef>
                <a:spcPts val="0"/>
              </a:spcBef>
              <a:spcAft>
                <a:spcPts val="600"/>
              </a:spcAft>
              <a:buClr>
                <a:srgbClr val="328612"/>
              </a:buClr>
              <a:buSzPct val="100000"/>
              <a:buFont typeface="Arial" panose="020B0604020202020204" pitchFamily="34" charset="0"/>
              <a:buNone/>
              <a:tabLst/>
              <a:defRPr/>
            </a:pPr>
            <a:r>
              <a:rPr lang="en-US"/>
              <a:t>Click on photo icon below and </a:t>
            </a:r>
            <a:br>
              <a:rPr lang="en-US"/>
            </a:br>
            <a:r>
              <a:rPr lang="en-US"/>
              <a:t>select a cover photo to insert. </a:t>
            </a:r>
            <a:br>
              <a:rPr lang="en-US"/>
            </a:br>
            <a:r>
              <a:rPr lang="en-US"/>
              <a:t>Once inserted, right-click on the </a:t>
            </a:r>
            <a:br>
              <a:rPr lang="en-US"/>
            </a:br>
            <a:r>
              <a:rPr lang="en-US"/>
              <a:t>photo and choose “Send to back” </a:t>
            </a:r>
            <a:br>
              <a:rPr lang="en-US"/>
            </a:br>
            <a:r>
              <a:rPr lang="en-US"/>
              <a:t>to position the photo behind </a:t>
            </a:r>
            <a:br>
              <a:rPr lang="en-US"/>
            </a:br>
            <a:r>
              <a:rPr lang="en-US"/>
              <a:t>the decorative chevron.</a:t>
            </a:r>
          </a:p>
          <a:p>
            <a:endParaRPr lang="en-US"/>
          </a:p>
          <a:p>
            <a:endParaRPr lang="en-US"/>
          </a:p>
          <a:p>
            <a:endParaRPr lang="en-US"/>
          </a:p>
          <a:p>
            <a:endParaRPr lang="en-US"/>
          </a:p>
          <a:p>
            <a:endParaRPr lang="en-US"/>
          </a:p>
          <a:p>
            <a:endParaRPr lang="en-US"/>
          </a:p>
          <a:p>
            <a:endParaRPr lang="en-US"/>
          </a:p>
        </p:txBody>
      </p:sp>
      <p:sp>
        <p:nvSpPr>
          <p:cNvPr id="22" name="Photo Overlay Shape (chevron)">
            <a:extLst>
              <a:ext uri="{FF2B5EF4-FFF2-40B4-BE49-F238E27FC236}">
                <a16:creationId xmlns:a16="http://schemas.microsoft.com/office/drawing/2014/main" id="{0A8AED86-34BD-41C6-9C44-AEA4345B7C98}"/>
              </a:ext>
            </a:extLst>
          </p:cNvPr>
          <p:cNvSpPr>
            <a:spLocks noGrp="1"/>
          </p:cNvSpPr>
          <p:nvPr>
            <p:ph type="body" sz="quarter" idx="15" hasCustomPrompt="1"/>
          </p:nvPr>
        </p:nvSpPr>
        <p:spPr>
          <a:xfrm>
            <a:off x="4915998" y="0"/>
            <a:ext cx="2103120" cy="6858000"/>
          </a:xfrm>
          <a:prstGeom prst="chevron">
            <a:avLst>
              <a:gd name="adj" fmla="val 78988"/>
            </a:avLst>
          </a:prstGeom>
          <a:solidFill>
            <a:schemeClr val="accent2">
              <a:alpha val="89804"/>
            </a:schemeClr>
          </a:solidFill>
          <a:ln>
            <a:noFill/>
          </a:ln>
        </p:spPr>
        <p:txBody>
          <a:bodyPr/>
          <a:lstStyle>
            <a:lvl1pPr marL="0" indent="0">
              <a:buNone/>
              <a:defRPr>
                <a:solidFill>
                  <a:schemeClr val="accent1"/>
                </a:solidFill>
              </a:defRPr>
            </a:lvl1pPr>
          </a:lstStyle>
          <a:p>
            <a:pPr lvl="0"/>
            <a:r>
              <a:rPr lang="en-US"/>
              <a:t> </a:t>
            </a:r>
          </a:p>
        </p:txBody>
      </p:sp>
      <p:sp>
        <p:nvSpPr>
          <p:cNvPr id="12" name="bottom triangle overlay">
            <a:extLst>
              <a:ext uri="{FF2B5EF4-FFF2-40B4-BE49-F238E27FC236}">
                <a16:creationId xmlns:a16="http://schemas.microsoft.com/office/drawing/2014/main" id="{D243DC19-EEA7-48B8-9818-1323DA945205}"/>
              </a:ext>
            </a:extLst>
          </p:cNvPr>
          <p:cNvSpPr>
            <a:spLocks noGrp="1"/>
          </p:cNvSpPr>
          <p:nvPr>
            <p:ph type="body" sz="quarter" idx="16" hasCustomPrompt="1"/>
          </p:nvPr>
        </p:nvSpPr>
        <p:spPr>
          <a:xfrm flipH="1">
            <a:off x="11039856" y="4489704"/>
            <a:ext cx="1152144" cy="2368296"/>
          </a:xfrm>
          <a:prstGeom prst="rtTriangle">
            <a:avLst/>
          </a:prstGeom>
          <a:solidFill>
            <a:schemeClr val="accent1"/>
          </a:solidFill>
        </p:spPr>
        <p:txBody>
          <a:bodyPr>
            <a:normAutofit/>
          </a:bodyPr>
          <a:lstStyle>
            <a:lvl1pPr marL="0" indent="0">
              <a:buNone/>
              <a:defRPr sz="1000">
                <a:solidFill>
                  <a:schemeClr val="accent1"/>
                </a:solidFill>
              </a:defRPr>
            </a:lvl1pPr>
          </a:lstStyle>
          <a:p>
            <a:pPr lvl="0"/>
            <a:r>
              <a:rPr lang="en-US"/>
              <a:t> </a:t>
            </a:r>
          </a:p>
        </p:txBody>
      </p:sp>
      <p:sp>
        <p:nvSpPr>
          <p:cNvPr id="14" name="Slide Number">
            <a:extLst>
              <a:ext uri="{FF2B5EF4-FFF2-40B4-BE49-F238E27FC236}">
                <a16:creationId xmlns:a16="http://schemas.microsoft.com/office/drawing/2014/main" id="{CB087E85-CD12-4AAC-9AC3-C97B9970BC7C}"/>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accent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pic>
        <p:nvPicPr>
          <p:cNvPr id="16" name="Picture Placeholder 12" descr="Logo of the National Comprehensive Center, Region 9: Illinois and Iowa">
            <a:extLst>
              <a:ext uri="{FF2B5EF4-FFF2-40B4-BE49-F238E27FC236}">
                <a16:creationId xmlns:a16="http://schemas.microsoft.com/office/drawing/2014/main" id="{89873BCE-E559-4F90-A82E-ADC9ADDB627E}"/>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2480" y="5674613"/>
            <a:ext cx="2816352" cy="959393"/>
          </a:xfrm>
          <a:prstGeom prst="rect">
            <a:avLst/>
          </a:prstGeom>
        </p:spPr>
      </p:pic>
    </p:spTree>
    <p:extLst>
      <p:ext uri="{BB962C8B-B14F-4D97-AF65-F5344CB8AC3E}">
        <p14:creationId xmlns:p14="http://schemas.microsoft.com/office/powerpoint/2010/main" val="888500398"/>
      </p:ext>
    </p:extLst>
  </p:cSld>
  <p:clrMapOvr>
    <a:masterClrMapping/>
  </p:clrMapOvr>
  <p:extLst>
    <p:ext uri="{DCECCB84-F9BA-43D5-87BE-67443E8EF086}">
      <p15:sldGuideLst xmlns:p15="http://schemas.microsoft.com/office/powerpoint/2012/main">
        <p15:guide id="1" orient="horz" pos="4032">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 Contacts">
    <p:spTree>
      <p:nvGrpSpPr>
        <p:cNvPr id="1" name=""/>
        <p:cNvGrpSpPr/>
        <p:nvPr/>
      </p:nvGrpSpPr>
      <p:grpSpPr>
        <a:xfrm>
          <a:off x="0" y="0"/>
          <a:ext cx="0" cy="0"/>
          <a:chOff x="0" y="0"/>
          <a:chExt cx="0" cy="0"/>
        </a:xfrm>
      </p:grpSpPr>
      <p:sp>
        <p:nvSpPr>
          <p:cNvPr id="14" name="object 5">
            <a:extLst>
              <a:ext uri="{FF2B5EF4-FFF2-40B4-BE49-F238E27FC236}">
                <a16:creationId xmlns:a16="http://schemas.microsoft.com/office/drawing/2014/main" id="{FAEE5AAE-ADDC-4285-BDE0-A073B961EFA3}"/>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chemeClr val="accent1"/>
          </a:solidFill>
        </p:spPr>
        <p:txBody>
          <a:bodyPr wrap="square" lIns="0" tIns="0" rIns="0" bIns="0" rtlCol="0"/>
          <a:lstStyle/>
          <a:p>
            <a:endParaRPr>
              <a:solidFill>
                <a:schemeClr val="accent1"/>
              </a:solidFill>
            </a:endParaRPr>
          </a:p>
        </p:txBody>
      </p:sp>
      <p:sp>
        <p:nvSpPr>
          <p:cNvPr id="5" name="Title 4">
            <a:extLst>
              <a:ext uri="{FF2B5EF4-FFF2-40B4-BE49-F238E27FC236}">
                <a16:creationId xmlns:a16="http://schemas.microsoft.com/office/drawing/2014/main" id="{17410835-1EE9-42A1-8954-B5C2ABBD42FA}"/>
              </a:ext>
            </a:extLst>
          </p:cNvPr>
          <p:cNvSpPr>
            <a:spLocks noGrp="1"/>
          </p:cNvSpPr>
          <p:nvPr>
            <p:ph type="title" hasCustomPrompt="1"/>
          </p:nvPr>
        </p:nvSpPr>
        <p:spPr/>
        <p:txBody>
          <a:bodyPr/>
          <a:lstStyle>
            <a:lvl1pPr>
              <a:defRPr>
                <a:solidFill>
                  <a:schemeClr val="accent1"/>
                </a:solidFill>
              </a:defRPr>
            </a:lvl1pPr>
          </a:lstStyle>
          <a:p>
            <a:r>
              <a:rPr lang="en-US"/>
              <a:t>Contact</a:t>
            </a:r>
          </a:p>
        </p:txBody>
      </p:sp>
      <p:sp>
        <p:nvSpPr>
          <p:cNvPr id="21" name="Picture Placeholder 22"/>
          <p:cNvSpPr>
            <a:spLocks noGrp="1"/>
          </p:cNvSpPr>
          <p:nvPr>
            <p:ph type="pic" sz="quarter" idx="15"/>
          </p:nvPr>
        </p:nvSpPr>
        <p:spPr>
          <a:xfrm>
            <a:off x="760611" y="1660269"/>
            <a:ext cx="1766536" cy="1765167"/>
          </a:xfrm>
          <a:prstGeom prst="ellipse">
            <a:avLst/>
          </a:prstGeom>
        </p:spPr>
        <p:txBody>
          <a:bodyPr rtlCol="0">
            <a:normAutofit/>
          </a:bodyPr>
          <a:lstStyle>
            <a:lvl1pPr marL="0" indent="0">
              <a:buNone/>
              <a:defRPr sz="1300">
                <a:solidFill>
                  <a:schemeClr val="accent1"/>
                </a:solidFill>
              </a:defRPr>
            </a:lvl1pPr>
          </a:lstStyle>
          <a:p>
            <a:pPr lvl="0"/>
            <a:r>
              <a:rPr lang="en-US" noProof="0"/>
              <a:t>Click icon to add picture</a:t>
            </a:r>
          </a:p>
        </p:txBody>
      </p:sp>
      <p:sp>
        <p:nvSpPr>
          <p:cNvPr id="22" name="Name">
            <a:extLst>
              <a:ext uri="{FF2B5EF4-FFF2-40B4-BE49-F238E27FC236}">
                <a16:creationId xmlns:a16="http://schemas.microsoft.com/office/drawing/2014/main" id="{7D02D572-9151-4DE9-A2E8-F9097B588A0C}"/>
              </a:ext>
            </a:extLst>
          </p:cNvPr>
          <p:cNvSpPr>
            <a:spLocks noGrp="1"/>
          </p:cNvSpPr>
          <p:nvPr>
            <p:ph type="body" sz="quarter" idx="27" hasCustomPrompt="1"/>
          </p:nvPr>
        </p:nvSpPr>
        <p:spPr>
          <a:xfrm>
            <a:off x="467014" y="3516687"/>
            <a:ext cx="2353733" cy="369887"/>
          </a:xfrm>
        </p:spPr>
        <p:txBody>
          <a:bodyPr anchor="ctr" anchorCtr="1">
            <a:normAutofit/>
          </a:bodyPr>
          <a:lstStyle>
            <a:lvl1pPr marL="0" indent="0" algn="ctr">
              <a:buNone/>
              <a:defRPr sz="1800">
                <a:solidFill>
                  <a:schemeClr val="accent1"/>
                </a:solidFill>
              </a:defRPr>
            </a:lvl1pPr>
          </a:lstStyle>
          <a:p>
            <a:pPr lvl="0"/>
            <a:r>
              <a:rPr lang="en-US"/>
              <a:t>Name</a:t>
            </a:r>
          </a:p>
        </p:txBody>
      </p:sp>
      <p:cxnSp>
        <p:nvCxnSpPr>
          <p:cNvPr id="3" name="Straight Connector 2"/>
          <p:cNvCxnSpPr/>
          <p:nvPr userDrawn="1"/>
        </p:nvCxnSpPr>
        <p:spPr>
          <a:xfrm>
            <a:off x="1034279" y="4063482"/>
            <a:ext cx="12192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1" name="Info"/>
          <p:cNvSpPr>
            <a:spLocks noGrp="1"/>
          </p:cNvSpPr>
          <p:nvPr>
            <p:ph type="body" sz="quarter" idx="23" hasCustomPrompt="1"/>
          </p:nvPr>
        </p:nvSpPr>
        <p:spPr>
          <a:xfrm>
            <a:off x="467014" y="4240395"/>
            <a:ext cx="2353733" cy="892552"/>
          </a:xfrm>
        </p:spPr>
        <p:txBody>
          <a:bodyPr>
            <a:spAutoFit/>
          </a:bodyPr>
          <a:lstStyle>
            <a:lvl1pPr marL="0" indent="0" algn="ctr">
              <a:spcBef>
                <a:spcPts val="0"/>
              </a:spcBef>
              <a:buNone/>
              <a:defRPr sz="1600" i="1">
                <a:solidFill>
                  <a:schemeClr val="accent1"/>
                </a:solidFill>
              </a:defRPr>
            </a:lvl1pPr>
          </a:lstStyle>
          <a:p>
            <a:pPr lvl="0"/>
            <a:r>
              <a:rPr lang="en-US"/>
              <a:t>Position</a:t>
            </a:r>
          </a:p>
          <a:p>
            <a:pPr lvl="0"/>
            <a:r>
              <a:rPr lang="en-US"/>
              <a:t>Email</a:t>
            </a:r>
          </a:p>
          <a:p>
            <a:pPr lvl="0"/>
            <a:r>
              <a:rPr lang="en-US"/>
              <a:t>Phone</a:t>
            </a:r>
          </a:p>
        </p:txBody>
      </p:sp>
      <p:sp>
        <p:nvSpPr>
          <p:cNvPr id="24" name="Picture Placeholder 22"/>
          <p:cNvSpPr>
            <a:spLocks noGrp="1"/>
          </p:cNvSpPr>
          <p:nvPr>
            <p:ph type="pic" sz="quarter" idx="16"/>
          </p:nvPr>
        </p:nvSpPr>
        <p:spPr>
          <a:xfrm>
            <a:off x="3620189" y="1663833"/>
            <a:ext cx="1766360" cy="1765167"/>
          </a:xfrm>
          <a:prstGeom prst="ellipse">
            <a:avLst/>
          </a:prstGeom>
        </p:spPr>
        <p:txBody>
          <a:bodyPr rtlCol="0">
            <a:normAutofit/>
          </a:bodyPr>
          <a:lstStyle>
            <a:lvl1pPr marL="0" indent="0">
              <a:buNone/>
              <a:defRPr sz="1300">
                <a:solidFill>
                  <a:schemeClr val="accent1"/>
                </a:solidFill>
              </a:defRPr>
            </a:lvl1pPr>
          </a:lstStyle>
          <a:p>
            <a:pPr lvl="0"/>
            <a:r>
              <a:rPr lang="en-US" noProof="0"/>
              <a:t>Click icon to add picture</a:t>
            </a:r>
          </a:p>
        </p:txBody>
      </p:sp>
      <p:sp>
        <p:nvSpPr>
          <p:cNvPr id="37" name="Name"/>
          <p:cNvSpPr>
            <a:spLocks noGrp="1"/>
          </p:cNvSpPr>
          <p:nvPr>
            <p:ph type="body" sz="quarter" idx="20" hasCustomPrompt="1"/>
          </p:nvPr>
        </p:nvSpPr>
        <p:spPr>
          <a:xfrm>
            <a:off x="3326503" y="3516687"/>
            <a:ext cx="2353733" cy="369887"/>
          </a:xfrm>
        </p:spPr>
        <p:txBody>
          <a:bodyPr anchor="ctr" anchorCtr="1">
            <a:normAutofit/>
          </a:bodyPr>
          <a:lstStyle>
            <a:lvl1pPr marL="0" indent="0" algn="ctr">
              <a:buNone/>
              <a:defRPr sz="1800">
                <a:solidFill>
                  <a:schemeClr val="accent1"/>
                </a:solidFill>
              </a:defRPr>
            </a:lvl1pPr>
          </a:lstStyle>
          <a:p>
            <a:pPr lvl="0"/>
            <a:r>
              <a:rPr lang="en-US"/>
              <a:t>Name</a:t>
            </a:r>
          </a:p>
        </p:txBody>
      </p:sp>
      <p:cxnSp>
        <p:nvCxnSpPr>
          <p:cNvPr id="20" name="Straight Connector 19"/>
          <p:cNvCxnSpPr/>
          <p:nvPr userDrawn="1"/>
        </p:nvCxnSpPr>
        <p:spPr>
          <a:xfrm>
            <a:off x="3893769" y="4063482"/>
            <a:ext cx="12192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2" name="Info"/>
          <p:cNvSpPr>
            <a:spLocks noGrp="1"/>
          </p:cNvSpPr>
          <p:nvPr>
            <p:ph type="body" sz="quarter" idx="24" hasCustomPrompt="1"/>
          </p:nvPr>
        </p:nvSpPr>
        <p:spPr>
          <a:xfrm>
            <a:off x="3326503" y="4240395"/>
            <a:ext cx="2353733" cy="892552"/>
          </a:xfrm>
        </p:spPr>
        <p:txBody>
          <a:bodyPr>
            <a:spAutoFit/>
          </a:bodyPr>
          <a:lstStyle>
            <a:lvl1pPr marL="0" indent="0" algn="ctr">
              <a:spcBef>
                <a:spcPts val="0"/>
              </a:spcBef>
              <a:buNone/>
              <a:defRPr sz="1600" i="1">
                <a:solidFill>
                  <a:schemeClr val="accent1"/>
                </a:solidFill>
              </a:defRPr>
            </a:lvl1pPr>
          </a:lstStyle>
          <a:p>
            <a:pPr lvl="0"/>
            <a:r>
              <a:rPr lang="en-US"/>
              <a:t>Position</a:t>
            </a:r>
          </a:p>
          <a:p>
            <a:pPr lvl="0"/>
            <a:r>
              <a:rPr lang="en-US"/>
              <a:t>Email</a:t>
            </a:r>
          </a:p>
          <a:p>
            <a:pPr lvl="0"/>
            <a:r>
              <a:rPr lang="en-US"/>
              <a:t>Phone</a:t>
            </a:r>
          </a:p>
        </p:txBody>
      </p:sp>
      <p:sp>
        <p:nvSpPr>
          <p:cNvPr id="16" name="Picture Placeholder 22">
            <a:extLst>
              <a:ext uri="{FF2B5EF4-FFF2-40B4-BE49-F238E27FC236}">
                <a16:creationId xmlns:a16="http://schemas.microsoft.com/office/drawing/2014/main" id="{B234D29B-86F7-47F7-9957-9FD059359E26}"/>
              </a:ext>
            </a:extLst>
          </p:cNvPr>
          <p:cNvSpPr>
            <a:spLocks noGrp="1"/>
          </p:cNvSpPr>
          <p:nvPr>
            <p:ph type="pic" sz="quarter" idx="29"/>
          </p:nvPr>
        </p:nvSpPr>
        <p:spPr>
          <a:xfrm>
            <a:off x="6479591" y="1660269"/>
            <a:ext cx="1766536" cy="1765167"/>
          </a:xfrm>
          <a:prstGeom prst="ellipse">
            <a:avLst/>
          </a:prstGeom>
        </p:spPr>
        <p:txBody>
          <a:bodyPr rtlCol="0">
            <a:normAutofit/>
          </a:bodyPr>
          <a:lstStyle>
            <a:lvl1pPr marL="0" indent="0">
              <a:buNone/>
              <a:defRPr sz="1300">
                <a:solidFill>
                  <a:schemeClr val="accent1"/>
                </a:solidFill>
              </a:defRPr>
            </a:lvl1pPr>
          </a:lstStyle>
          <a:p>
            <a:pPr lvl="0"/>
            <a:r>
              <a:rPr lang="en-US" noProof="0"/>
              <a:t>Click icon to add picture</a:t>
            </a:r>
          </a:p>
        </p:txBody>
      </p:sp>
      <p:sp>
        <p:nvSpPr>
          <p:cNvPr id="17" name="Name">
            <a:extLst>
              <a:ext uri="{FF2B5EF4-FFF2-40B4-BE49-F238E27FC236}">
                <a16:creationId xmlns:a16="http://schemas.microsoft.com/office/drawing/2014/main" id="{42326310-C725-4E18-999B-A0D9EDCEF14D}"/>
              </a:ext>
            </a:extLst>
          </p:cNvPr>
          <p:cNvSpPr>
            <a:spLocks noGrp="1"/>
          </p:cNvSpPr>
          <p:nvPr>
            <p:ph type="body" sz="quarter" idx="30" hasCustomPrompt="1"/>
          </p:nvPr>
        </p:nvSpPr>
        <p:spPr>
          <a:xfrm>
            <a:off x="6185994" y="3516687"/>
            <a:ext cx="2353733" cy="369887"/>
          </a:xfrm>
        </p:spPr>
        <p:txBody>
          <a:bodyPr anchor="ctr" anchorCtr="1">
            <a:normAutofit/>
          </a:bodyPr>
          <a:lstStyle>
            <a:lvl1pPr marL="0" indent="0" algn="ctr">
              <a:buNone/>
              <a:defRPr sz="1800">
                <a:solidFill>
                  <a:schemeClr val="accent1"/>
                </a:solidFill>
              </a:defRPr>
            </a:lvl1pPr>
          </a:lstStyle>
          <a:p>
            <a:pPr lvl="0"/>
            <a:r>
              <a:rPr lang="en-US"/>
              <a:t>Name</a:t>
            </a:r>
          </a:p>
        </p:txBody>
      </p:sp>
      <p:cxnSp>
        <p:nvCxnSpPr>
          <p:cNvPr id="18" name="Straight Connector 17">
            <a:extLst>
              <a:ext uri="{FF2B5EF4-FFF2-40B4-BE49-F238E27FC236}">
                <a16:creationId xmlns:a16="http://schemas.microsoft.com/office/drawing/2014/main" id="{FC48F60C-F16A-4B9B-97E0-9C641397DFBE}"/>
              </a:ext>
            </a:extLst>
          </p:cNvPr>
          <p:cNvCxnSpPr/>
          <p:nvPr userDrawn="1"/>
        </p:nvCxnSpPr>
        <p:spPr>
          <a:xfrm>
            <a:off x="6753259" y="4063482"/>
            <a:ext cx="12192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3" name="Info">
            <a:extLst>
              <a:ext uri="{FF2B5EF4-FFF2-40B4-BE49-F238E27FC236}">
                <a16:creationId xmlns:a16="http://schemas.microsoft.com/office/drawing/2014/main" id="{AFF1B560-C6EE-4539-B5CC-6453172314BB}"/>
              </a:ext>
            </a:extLst>
          </p:cNvPr>
          <p:cNvSpPr>
            <a:spLocks noGrp="1"/>
          </p:cNvSpPr>
          <p:nvPr>
            <p:ph type="body" sz="quarter" idx="31" hasCustomPrompt="1"/>
          </p:nvPr>
        </p:nvSpPr>
        <p:spPr>
          <a:xfrm>
            <a:off x="6185994" y="4240395"/>
            <a:ext cx="2353733" cy="892552"/>
          </a:xfrm>
        </p:spPr>
        <p:txBody>
          <a:bodyPr>
            <a:spAutoFit/>
          </a:bodyPr>
          <a:lstStyle>
            <a:lvl1pPr marL="0" indent="0" algn="ctr">
              <a:spcBef>
                <a:spcPts val="0"/>
              </a:spcBef>
              <a:buNone/>
              <a:defRPr sz="1600" i="1">
                <a:solidFill>
                  <a:schemeClr val="accent1"/>
                </a:solidFill>
              </a:defRPr>
            </a:lvl1pPr>
          </a:lstStyle>
          <a:p>
            <a:pPr lvl="0"/>
            <a:r>
              <a:rPr lang="en-US"/>
              <a:t>Position</a:t>
            </a:r>
          </a:p>
          <a:p>
            <a:pPr lvl="0"/>
            <a:r>
              <a:rPr lang="en-US"/>
              <a:t>Email</a:t>
            </a:r>
          </a:p>
          <a:p>
            <a:pPr lvl="0"/>
            <a:r>
              <a:rPr lang="en-US"/>
              <a:t>Phone</a:t>
            </a:r>
          </a:p>
        </p:txBody>
      </p:sp>
      <p:sp>
        <p:nvSpPr>
          <p:cNvPr id="25" name="Picture Placeholder 22">
            <a:extLst>
              <a:ext uri="{FF2B5EF4-FFF2-40B4-BE49-F238E27FC236}">
                <a16:creationId xmlns:a16="http://schemas.microsoft.com/office/drawing/2014/main" id="{29EAB568-5C3F-4037-A766-8B1DD7BFBE2B}"/>
              </a:ext>
            </a:extLst>
          </p:cNvPr>
          <p:cNvSpPr>
            <a:spLocks noGrp="1"/>
          </p:cNvSpPr>
          <p:nvPr>
            <p:ph type="pic" sz="quarter" idx="32"/>
          </p:nvPr>
        </p:nvSpPr>
        <p:spPr>
          <a:xfrm>
            <a:off x="9339169" y="1663833"/>
            <a:ext cx="1766360" cy="1765167"/>
          </a:xfrm>
          <a:prstGeom prst="ellipse">
            <a:avLst/>
          </a:prstGeom>
        </p:spPr>
        <p:txBody>
          <a:bodyPr rtlCol="0">
            <a:normAutofit/>
          </a:bodyPr>
          <a:lstStyle>
            <a:lvl1pPr marL="0" indent="0">
              <a:buNone/>
              <a:defRPr sz="1300">
                <a:solidFill>
                  <a:schemeClr val="accent1"/>
                </a:solidFill>
              </a:defRPr>
            </a:lvl1pPr>
          </a:lstStyle>
          <a:p>
            <a:pPr lvl="0"/>
            <a:r>
              <a:rPr lang="en-US" noProof="0"/>
              <a:t>Click icon to add picture</a:t>
            </a:r>
          </a:p>
        </p:txBody>
      </p:sp>
      <p:sp>
        <p:nvSpPr>
          <p:cNvPr id="26" name="Name">
            <a:extLst>
              <a:ext uri="{FF2B5EF4-FFF2-40B4-BE49-F238E27FC236}">
                <a16:creationId xmlns:a16="http://schemas.microsoft.com/office/drawing/2014/main" id="{3F8DE5A4-DC0B-400F-85E9-7CAC24E89633}"/>
              </a:ext>
            </a:extLst>
          </p:cNvPr>
          <p:cNvSpPr>
            <a:spLocks noGrp="1"/>
          </p:cNvSpPr>
          <p:nvPr>
            <p:ph type="body" sz="quarter" idx="33" hasCustomPrompt="1"/>
          </p:nvPr>
        </p:nvSpPr>
        <p:spPr>
          <a:xfrm>
            <a:off x="9045483" y="3516687"/>
            <a:ext cx="2353733" cy="369887"/>
          </a:xfrm>
        </p:spPr>
        <p:txBody>
          <a:bodyPr anchor="ctr" anchorCtr="1">
            <a:normAutofit/>
          </a:bodyPr>
          <a:lstStyle>
            <a:lvl1pPr marL="0" indent="0" algn="ctr">
              <a:buNone/>
              <a:defRPr sz="1800">
                <a:solidFill>
                  <a:schemeClr val="accent1"/>
                </a:solidFill>
              </a:defRPr>
            </a:lvl1pPr>
          </a:lstStyle>
          <a:p>
            <a:pPr lvl="0"/>
            <a:r>
              <a:rPr lang="en-US"/>
              <a:t>Name</a:t>
            </a:r>
          </a:p>
        </p:txBody>
      </p:sp>
      <p:cxnSp>
        <p:nvCxnSpPr>
          <p:cNvPr id="27" name="Straight Connector 26">
            <a:extLst>
              <a:ext uri="{FF2B5EF4-FFF2-40B4-BE49-F238E27FC236}">
                <a16:creationId xmlns:a16="http://schemas.microsoft.com/office/drawing/2014/main" id="{D02CE76F-5926-43CD-85AC-FF5B57C5BE55}"/>
              </a:ext>
            </a:extLst>
          </p:cNvPr>
          <p:cNvCxnSpPr/>
          <p:nvPr userDrawn="1"/>
        </p:nvCxnSpPr>
        <p:spPr>
          <a:xfrm>
            <a:off x="9612749" y="4063482"/>
            <a:ext cx="12192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8" name="Info">
            <a:extLst>
              <a:ext uri="{FF2B5EF4-FFF2-40B4-BE49-F238E27FC236}">
                <a16:creationId xmlns:a16="http://schemas.microsoft.com/office/drawing/2014/main" id="{6915F7FA-2E3C-41A7-A9B7-C9A79F7DDE47}"/>
              </a:ext>
            </a:extLst>
          </p:cNvPr>
          <p:cNvSpPr>
            <a:spLocks noGrp="1"/>
          </p:cNvSpPr>
          <p:nvPr>
            <p:ph type="body" sz="quarter" idx="34" hasCustomPrompt="1"/>
          </p:nvPr>
        </p:nvSpPr>
        <p:spPr>
          <a:xfrm>
            <a:off x="9045483" y="4240395"/>
            <a:ext cx="2353733" cy="892552"/>
          </a:xfrm>
        </p:spPr>
        <p:txBody>
          <a:bodyPr>
            <a:spAutoFit/>
          </a:bodyPr>
          <a:lstStyle>
            <a:lvl1pPr marL="0" indent="0" algn="ctr">
              <a:spcBef>
                <a:spcPts val="0"/>
              </a:spcBef>
              <a:buNone/>
              <a:defRPr sz="1600" i="1">
                <a:solidFill>
                  <a:schemeClr val="accent1"/>
                </a:solidFill>
              </a:defRPr>
            </a:lvl1pPr>
          </a:lstStyle>
          <a:p>
            <a:pPr lvl="0"/>
            <a:r>
              <a:rPr lang="en-US"/>
              <a:t>Position</a:t>
            </a:r>
          </a:p>
          <a:p>
            <a:pPr lvl="0"/>
            <a:r>
              <a:rPr lang="en-US"/>
              <a:t>Email</a:t>
            </a:r>
          </a:p>
          <a:p>
            <a:pPr lvl="0"/>
            <a:r>
              <a:rPr lang="en-US"/>
              <a:t>Phone</a:t>
            </a:r>
          </a:p>
        </p:txBody>
      </p:sp>
      <p:pic>
        <p:nvPicPr>
          <p:cNvPr id="29" name="Picture Placeholder 12" descr="Logo of the National Comprehensive Center, Region 9: Illinois and Iowa">
            <a:extLst>
              <a:ext uri="{FF2B5EF4-FFF2-40B4-BE49-F238E27FC236}">
                <a16:creationId xmlns:a16="http://schemas.microsoft.com/office/drawing/2014/main" id="{C823CFC5-C4D7-43F2-B24C-9794960DCE9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2480" y="5674613"/>
            <a:ext cx="2816352" cy="959393"/>
          </a:xfrm>
          <a:prstGeom prst="rect">
            <a:avLst/>
          </a:prstGeom>
        </p:spPr>
      </p:pic>
      <p:sp>
        <p:nvSpPr>
          <p:cNvPr id="4" name="Slide Number Placeholder 3">
            <a:extLst>
              <a:ext uri="{FF2B5EF4-FFF2-40B4-BE49-F238E27FC236}">
                <a16:creationId xmlns:a16="http://schemas.microsoft.com/office/drawing/2014/main" id="{81F3869B-F963-4DCA-A92A-5EBB997493D5}"/>
              </a:ext>
            </a:extLst>
          </p:cNvPr>
          <p:cNvSpPr>
            <a:spLocks noGrp="1"/>
          </p:cNvSpPr>
          <p:nvPr>
            <p:ph type="sldNum" sz="quarter" idx="28"/>
          </p:nvPr>
        </p:nvSpPr>
        <p:spPr/>
        <p:txBody>
          <a:bodyPr/>
          <a:lstStyle>
            <a:lvl1pPr>
              <a:defRPr>
                <a:solidFill>
                  <a:schemeClr val="accent1"/>
                </a:solidFill>
              </a:defRPr>
            </a:lvl1pPr>
          </a:lstStyle>
          <a:p>
            <a:fld id="{BA8CF1B3-96A0-D24B-B5C9-B5B93FF4523E}" type="slidenum">
              <a:rPr lang="en-US" smtClean="0"/>
              <a:pPr/>
              <a:t>‹#›</a:t>
            </a:fld>
            <a:endParaRPr lang="en-US"/>
          </a:p>
        </p:txBody>
      </p:sp>
    </p:spTree>
    <p:extLst>
      <p:ext uri="{BB962C8B-B14F-4D97-AF65-F5344CB8AC3E}">
        <p14:creationId xmlns:p14="http://schemas.microsoft.com/office/powerpoint/2010/main" val="2101507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Contacts with social media links">
    <p:spTree>
      <p:nvGrpSpPr>
        <p:cNvPr id="1" name=""/>
        <p:cNvGrpSpPr/>
        <p:nvPr/>
      </p:nvGrpSpPr>
      <p:grpSpPr>
        <a:xfrm>
          <a:off x="0" y="0"/>
          <a:ext cx="0" cy="0"/>
          <a:chOff x="0" y="0"/>
          <a:chExt cx="0" cy="0"/>
        </a:xfrm>
      </p:grpSpPr>
      <p:sp>
        <p:nvSpPr>
          <p:cNvPr id="14" name="object 5">
            <a:extLst>
              <a:ext uri="{FF2B5EF4-FFF2-40B4-BE49-F238E27FC236}">
                <a16:creationId xmlns:a16="http://schemas.microsoft.com/office/drawing/2014/main" id="{FAEE5AAE-ADDC-4285-BDE0-A073B961EFA3}"/>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chemeClr val="accent1"/>
          </a:solidFill>
        </p:spPr>
        <p:txBody>
          <a:bodyPr wrap="square" lIns="0" tIns="0" rIns="0" bIns="0" rtlCol="0"/>
          <a:lstStyle/>
          <a:p>
            <a:endParaRPr>
              <a:solidFill>
                <a:schemeClr val="accent1"/>
              </a:solidFill>
            </a:endParaRPr>
          </a:p>
        </p:txBody>
      </p:sp>
      <p:sp>
        <p:nvSpPr>
          <p:cNvPr id="5" name="Title 4">
            <a:extLst>
              <a:ext uri="{FF2B5EF4-FFF2-40B4-BE49-F238E27FC236}">
                <a16:creationId xmlns:a16="http://schemas.microsoft.com/office/drawing/2014/main" id="{17410835-1EE9-42A1-8954-B5C2ABBD42FA}"/>
              </a:ext>
            </a:extLst>
          </p:cNvPr>
          <p:cNvSpPr>
            <a:spLocks noGrp="1"/>
          </p:cNvSpPr>
          <p:nvPr>
            <p:ph type="title" hasCustomPrompt="1"/>
          </p:nvPr>
        </p:nvSpPr>
        <p:spPr/>
        <p:txBody>
          <a:bodyPr/>
          <a:lstStyle>
            <a:lvl1pPr>
              <a:defRPr>
                <a:solidFill>
                  <a:schemeClr val="accent1"/>
                </a:solidFill>
              </a:defRPr>
            </a:lvl1pPr>
          </a:lstStyle>
          <a:p>
            <a:r>
              <a:rPr lang="en-US"/>
              <a:t>Contact with social media links</a:t>
            </a:r>
          </a:p>
        </p:txBody>
      </p:sp>
      <p:sp>
        <p:nvSpPr>
          <p:cNvPr id="22" name="Name">
            <a:extLst>
              <a:ext uri="{FF2B5EF4-FFF2-40B4-BE49-F238E27FC236}">
                <a16:creationId xmlns:a16="http://schemas.microsoft.com/office/drawing/2014/main" id="{7D02D572-9151-4DE9-A2E8-F9097B588A0C}"/>
              </a:ext>
            </a:extLst>
          </p:cNvPr>
          <p:cNvSpPr>
            <a:spLocks noGrp="1"/>
          </p:cNvSpPr>
          <p:nvPr>
            <p:ph type="body" sz="quarter" idx="27" hasCustomPrompt="1"/>
          </p:nvPr>
        </p:nvSpPr>
        <p:spPr>
          <a:xfrm>
            <a:off x="467014" y="1660269"/>
            <a:ext cx="2615184" cy="3472675"/>
          </a:xfrm>
          <a:solidFill>
            <a:schemeClr val="accent2">
              <a:alpha val="89804"/>
            </a:schemeClr>
          </a:solidFill>
        </p:spPr>
        <p:txBody>
          <a:bodyPr anchor="ctr" anchorCtr="1">
            <a:normAutofit/>
          </a:bodyPr>
          <a:lstStyle>
            <a:lvl1pPr marL="0" indent="0" algn="ctr">
              <a:spcAft>
                <a:spcPts val="0"/>
              </a:spcAft>
              <a:buNone/>
              <a:defRPr sz="2000" b="1">
                <a:solidFill>
                  <a:schemeClr val="bg1"/>
                </a:solidFill>
              </a:defRPr>
            </a:lvl1pPr>
            <a:lvl2pPr marL="0" indent="0" algn="ctr">
              <a:spcAft>
                <a:spcPts val="1200"/>
              </a:spcAft>
              <a:defRPr lang="en-US" sz="2000" dirty="0" smtClean="0">
                <a:solidFill>
                  <a:schemeClr val="bg1"/>
                </a:solidFill>
              </a:defRPr>
            </a:lvl2pPr>
          </a:lstStyle>
          <a:p>
            <a:pPr lvl="0"/>
            <a:r>
              <a:rPr lang="en-US"/>
              <a:t>Web:</a:t>
            </a:r>
          </a:p>
          <a:p>
            <a:pPr lvl="1"/>
            <a:r>
              <a:rPr lang="en-US"/>
              <a:t>https://region9cc.org</a:t>
            </a:r>
          </a:p>
          <a:p>
            <a:pPr lvl="0"/>
            <a:r>
              <a:rPr lang="en-US"/>
              <a:t>Twitter:</a:t>
            </a:r>
          </a:p>
          <a:p>
            <a:pPr lvl="1"/>
            <a:r>
              <a:rPr lang="en-US"/>
              <a:t>@region9cc</a:t>
            </a:r>
          </a:p>
          <a:p>
            <a:pPr lvl="0"/>
            <a:r>
              <a:rPr lang="en-US"/>
              <a:t>Newsletter:</a:t>
            </a:r>
          </a:p>
          <a:p>
            <a:pPr lvl="1"/>
            <a:r>
              <a:rPr lang="en-US"/>
              <a:t>https://region9cc.org/</a:t>
            </a:r>
            <a:br>
              <a:rPr lang="en-US"/>
            </a:br>
            <a:r>
              <a:rPr lang="en-US"/>
              <a:t>content/newsletter</a:t>
            </a:r>
          </a:p>
        </p:txBody>
      </p:sp>
      <p:sp>
        <p:nvSpPr>
          <p:cNvPr id="24" name="Picture Placeholder 22"/>
          <p:cNvSpPr>
            <a:spLocks noGrp="1"/>
          </p:cNvSpPr>
          <p:nvPr>
            <p:ph type="pic" sz="quarter" idx="16"/>
          </p:nvPr>
        </p:nvSpPr>
        <p:spPr>
          <a:xfrm>
            <a:off x="3620189" y="1663833"/>
            <a:ext cx="1766360" cy="1765167"/>
          </a:xfrm>
          <a:prstGeom prst="ellipse">
            <a:avLst/>
          </a:prstGeom>
        </p:spPr>
        <p:txBody>
          <a:bodyPr rtlCol="0">
            <a:normAutofit/>
          </a:bodyPr>
          <a:lstStyle>
            <a:lvl1pPr marL="0" indent="0">
              <a:buNone/>
              <a:defRPr sz="1300">
                <a:solidFill>
                  <a:schemeClr val="accent1"/>
                </a:solidFill>
              </a:defRPr>
            </a:lvl1pPr>
          </a:lstStyle>
          <a:p>
            <a:pPr lvl="0"/>
            <a:r>
              <a:rPr lang="en-US" noProof="0"/>
              <a:t>Click icon to add picture</a:t>
            </a:r>
          </a:p>
        </p:txBody>
      </p:sp>
      <p:sp>
        <p:nvSpPr>
          <p:cNvPr id="37" name="Name"/>
          <p:cNvSpPr>
            <a:spLocks noGrp="1"/>
          </p:cNvSpPr>
          <p:nvPr>
            <p:ph type="body" sz="quarter" idx="20" hasCustomPrompt="1"/>
          </p:nvPr>
        </p:nvSpPr>
        <p:spPr>
          <a:xfrm>
            <a:off x="3326503" y="3516687"/>
            <a:ext cx="2353733" cy="369887"/>
          </a:xfrm>
        </p:spPr>
        <p:txBody>
          <a:bodyPr anchor="ctr" anchorCtr="1">
            <a:normAutofit/>
          </a:bodyPr>
          <a:lstStyle>
            <a:lvl1pPr marL="0" indent="0" algn="ctr">
              <a:buNone/>
              <a:defRPr sz="1800">
                <a:solidFill>
                  <a:schemeClr val="accent1"/>
                </a:solidFill>
              </a:defRPr>
            </a:lvl1pPr>
          </a:lstStyle>
          <a:p>
            <a:pPr lvl="0"/>
            <a:r>
              <a:rPr lang="en-US"/>
              <a:t>Name</a:t>
            </a:r>
          </a:p>
        </p:txBody>
      </p:sp>
      <p:cxnSp>
        <p:nvCxnSpPr>
          <p:cNvPr id="20" name="Straight Connector 19"/>
          <p:cNvCxnSpPr/>
          <p:nvPr userDrawn="1"/>
        </p:nvCxnSpPr>
        <p:spPr>
          <a:xfrm>
            <a:off x="3893769" y="4063482"/>
            <a:ext cx="12192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42" name="Info"/>
          <p:cNvSpPr>
            <a:spLocks noGrp="1"/>
          </p:cNvSpPr>
          <p:nvPr>
            <p:ph type="body" sz="quarter" idx="24" hasCustomPrompt="1"/>
          </p:nvPr>
        </p:nvSpPr>
        <p:spPr>
          <a:xfrm>
            <a:off x="3326503" y="4240395"/>
            <a:ext cx="2353733" cy="892552"/>
          </a:xfrm>
        </p:spPr>
        <p:txBody>
          <a:bodyPr>
            <a:spAutoFit/>
          </a:bodyPr>
          <a:lstStyle>
            <a:lvl1pPr marL="0" indent="0" algn="ctr">
              <a:spcBef>
                <a:spcPts val="0"/>
              </a:spcBef>
              <a:buNone/>
              <a:defRPr sz="1600" i="1">
                <a:solidFill>
                  <a:schemeClr val="accent1"/>
                </a:solidFill>
              </a:defRPr>
            </a:lvl1pPr>
          </a:lstStyle>
          <a:p>
            <a:pPr lvl="0"/>
            <a:r>
              <a:rPr lang="en-US"/>
              <a:t>Position</a:t>
            </a:r>
          </a:p>
          <a:p>
            <a:pPr lvl="0"/>
            <a:r>
              <a:rPr lang="en-US"/>
              <a:t>Email</a:t>
            </a:r>
          </a:p>
          <a:p>
            <a:pPr lvl="0"/>
            <a:r>
              <a:rPr lang="en-US"/>
              <a:t>Phone</a:t>
            </a:r>
          </a:p>
        </p:txBody>
      </p:sp>
      <p:sp>
        <p:nvSpPr>
          <p:cNvPr id="16" name="Picture Placeholder 22">
            <a:extLst>
              <a:ext uri="{FF2B5EF4-FFF2-40B4-BE49-F238E27FC236}">
                <a16:creationId xmlns:a16="http://schemas.microsoft.com/office/drawing/2014/main" id="{B234D29B-86F7-47F7-9957-9FD059359E26}"/>
              </a:ext>
            </a:extLst>
          </p:cNvPr>
          <p:cNvSpPr>
            <a:spLocks noGrp="1"/>
          </p:cNvSpPr>
          <p:nvPr>
            <p:ph type="pic" sz="quarter" idx="29"/>
          </p:nvPr>
        </p:nvSpPr>
        <p:spPr>
          <a:xfrm>
            <a:off x="6479591" y="1660269"/>
            <a:ext cx="1766536" cy="1765167"/>
          </a:xfrm>
          <a:prstGeom prst="ellipse">
            <a:avLst/>
          </a:prstGeom>
        </p:spPr>
        <p:txBody>
          <a:bodyPr rtlCol="0">
            <a:normAutofit/>
          </a:bodyPr>
          <a:lstStyle>
            <a:lvl1pPr marL="0" indent="0">
              <a:buNone/>
              <a:defRPr sz="1300">
                <a:solidFill>
                  <a:schemeClr val="accent1"/>
                </a:solidFill>
              </a:defRPr>
            </a:lvl1pPr>
          </a:lstStyle>
          <a:p>
            <a:pPr lvl="0"/>
            <a:r>
              <a:rPr lang="en-US" noProof="0"/>
              <a:t>Click icon to add picture</a:t>
            </a:r>
          </a:p>
        </p:txBody>
      </p:sp>
      <p:sp>
        <p:nvSpPr>
          <p:cNvPr id="17" name="Name">
            <a:extLst>
              <a:ext uri="{FF2B5EF4-FFF2-40B4-BE49-F238E27FC236}">
                <a16:creationId xmlns:a16="http://schemas.microsoft.com/office/drawing/2014/main" id="{42326310-C725-4E18-999B-A0D9EDCEF14D}"/>
              </a:ext>
            </a:extLst>
          </p:cNvPr>
          <p:cNvSpPr>
            <a:spLocks noGrp="1"/>
          </p:cNvSpPr>
          <p:nvPr>
            <p:ph type="body" sz="quarter" idx="30" hasCustomPrompt="1"/>
          </p:nvPr>
        </p:nvSpPr>
        <p:spPr>
          <a:xfrm>
            <a:off x="6185994" y="3516687"/>
            <a:ext cx="2353733" cy="369887"/>
          </a:xfrm>
        </p:spPr>
        <p:txBody>
          <a:bodyPr anchor="ctr" anchorCtr="1">
            <a:normAutofit/>
          </a:bodyPr>
          <a:lstStyle>
            <a:lvl1pPr marL="0" indent="0" algn="ctr">
              <a:buNone/>
              <a:defRPr sz="1800">
                <a:solidFill>
                  <a:schemeClr val="accent1"/>
                </a:solidFill>
              </a:defRPr>
            </a:lvl1pPr>
          </a:lstStyle>
          <a:p>
            <a:pPr lvl="0"/>
            <a:r>
              <a:rPr lang="en-US"/>
              <a:t>Name</a:t>
            </a:r>
          </a:p>
        </p:txBody>
      </p:sp>
      <p:cxnSp>
        <p:nvCxnSpPr>
          <p:cNvPr id="18" name="Straight Connector 17">
            <a:extLst>
              <a:ext uri="{FF2B5EF4-FFF2-40B4-BE49-F238E27FC236}">
                <a16:creationId xmlns:a16="http://schemas.microsoft.com/office/drawing/2014/main" id="{FC48F60C-F16A-4B9B-97E0-9C641397DFBE}"/>
              </a:ext>
            </a:extLst>
          </p:cNvPr>
          <p:cNvCxnSpPr/>
          <p:nvPr userDrawn="1"/>
        </p:nvCxnSpPr>
        <p:spPr>
          <a:xfrm>
            <a:off x="6753259" y="4063482"/>
            <a:ext cx="12192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3" name="Info">
            <a:extLst>
              <a:ext uri="{FF2B5EF4-FFF2-40B4-BE49-F238E27FC236}">
                <a16:creationId xmlns:a16="http://schemas.microsoft.com/office/drawing/2014/main" id="{AFF1B560-C6EE-4539-B5CC-6453172314BB}"/>
              </a:ext>
            </a:extLst>
          </p:cNvPr>
          <p:cNvSpPr>
            <a:spLocks noGrp="1"/>
          </p:cNvSpPr>
          <p:nvPr>
            <p:ph type="body" sz="quarter" idx="31" hasCustomPrompt="1"/>
          </p:nvPr>
        </p:nvSpPr>
        <p:spPr>
          <a:xfrm>
            <a:off x="6185994" y="4240395"/>
            <a:ext cx="2353733" cy="892552"/>
          </a:xfrm>
        </p:spPr>
        <p:txBody>
          <a:bodyPr>
            <a:spAutoFit/>
          </a:bodyPr>
          <a:lstStyle>
            <a:lvl1pPr marL="0" indent="0" algn="ctr">
              <a:spcBef>
                <a:spcPts val="0"/>
              </a:spcBef>
              <a:buNone/>
              <a:defRPr sz="1600" i="1">
                <a:solidFill>
                  <a:schemeClr val="accent1"/>
                </a:solidFill>
              </a:defRPr>
            </a:lvl1pPr>
          </a:lstStyle>
          <a:p>
            <a:pPr lvl="0"/>
            <a:r>
              <a:rPr lang="en-US"/>
              <a:t>Position</a:t>
            </a:r>
          </a:p>
          <a:p>
            <a:pPr lvl="0"/>
            <a:r>
              <a:rPr lang="en-US"/>
              <a:t>Email</a:t>
            </a:r>
          </a:p>
          <a:p>
            <a:pPr lvl="0"/>
            <a:r>
              <a:rPr lang="en-US"/>
              <a:t>Phone</a:t>
            </a:r>
          </a:p>
        </p:txBody>
      </p:sp>
      <p:sp>
        <p:nvSpPr>
          <p:cNvPr id="25" name="Picture Placeholder 22">
            <a:extLst>
              <a:ext uri="{FF2B5EF4-FFF2-40B4-BE49-F238E27FC236}">
                <a16:creationId xmlns:a16="http://schemas.microsoft.com/office/drawing/2014/main" id="{29EAB568-5C3F-4037-A766-8B1DD7BFBE2B}"/>
              </a:ext>
            </a:extLst>
          </p:cNvPr>
          <p:cNvSpPr>
            <a:spLocks noGrp="1"/>
          </p:cNvSpPr>
          <p:nvPr>
            <p:ph type="pic" sz="quarter" idx="32"/>
          </p:nvPr>
        </p:nvSpPr>
        <p:spPr>
          <a:xfrm>
            <a:off x="9339169" y="1663833"/>
            <a:ext cx="1766360" cy="1765167"/>
          </a:xfrm>
          <a:prstGeom prst="ellipse">
            <a:avLst/>
          </a:prstGeom>
        </p:spPr>
        <p:txBody>
          <a:bodyPr rtlCol="0">
            <a:normAutofit/>
          </a:bodyPr>
          <a:lstStyle>
            <a:lvl1pPr marL="0" indent="0">
              <a:buNone/>
              <a:defRPr sz="1300">
                <a:solidFill>
                  <a:schemeClr val="accent1"/>
                </a:solidFill>
              </a:defRPr>
            </a:lvl1pPr>
          </a:lstStyle>
          <a:p>
            <a:pPr lvl="0"/>
            <a:r>
              <a:rPr lang="en-US" noProof="0"/>
              <a:t>Click icon to add picture</a:t>
            </a:r>
          </a:p>
        </p:txBody>
      </p:sp>
      <p:sp>
        <p:nvSpPr>
          <p:cNvPr id="26" name="Name">
            <a:extLst>
              <a:ext uri="{FF2B5EF4-FFF2-40B4-BE49-F238E27FC236}">
                <a16:creationId xmlns:a16="http://schemas.microsoft.com/office/drawing/2014/main" id="{3F8DE5A4-DC0B-400F-85E9-7CAC24E89633}"/>
              </a:ext>
            </a:extLst>
          </p:cNvPr>
          <p:cNvSpPr>
            <a:spLocks noGrp="1"/>
          </p:cNvSpPr>
          <p:nvPr>
            <p:ph type="body" sz="quarter" idx="33" hasCustomPrompt="1"/>
          </p:nvPr>
        </p:nvSpPr>
        <p:spPr>
          <a:xfrm>
            <a:off x="9045483" y="3516687"/>
            <a:ext cx="2353733" cy="369887"/>
          </a:xfrm>
        </p:spPr>
        <p:txBody>
          <a:bodyPr anchor="ctr" anchorCtr="1">
            <a:normAutofit/>
          </a:bodyPr>
          <a:lstStyle>
            <a:lvl1pPr marL="0" indent="0" algn="ctr">
              <a:buNone/>
              <a:defRPr sz="1800">
                <a:solidFill>
                  <a:schemeClr val="accent1"/>
                </a:solidFill>
              </a:defRPr>
            </a:lvl1pPr>
          </a:lstStyle>
          <a:p>
            <a:pPr lvl="0"/>
            <a:r>
              <a:rPr lang="en-US"/>
              <a:t>Name</a:t>
            </a:r>
          </a:p>
        </p:txBody>
      </p:sp>
      <p:cxnSp>
        <p:nvCxnSpPr>
          <p:cNvPr id="27" name="Straight Connector 26">
            <a:extLst>
              <a:ext uri="{FF2B5EF4-FFF2-40B4-BE49-F238E27FC236}">
                <a16:creationId xmlns:a16="http://schemas.microsoft.com/office/drawing/2014/main" id="{D02CE76F-5926-43CD-85AC-FF5B57C5BE55}"/>
              </a:ext>
            </a:extLst>
          </p:cNvPr>
          <p:cNvCxnSpPr/>
          <p:nvPr userDrawn="1"/>
        </p:nvCxnSpPr>
        <p:spPr>
          <a:xfrm>
            <a:off x="9612749" y="4063482"/>
            <a:ext cx="1219200" cy="0"/>
          </a:xfrm>
          <a:prstGeom prst="line">
            <a:avLst/>
          </a:prstGeom>
          <a:ln>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28" name="Info">
            <a:extLst>
              <a:ext uri="{FF2B5EF4-FFF2-40B4-BE49-F238E27FC236}">
                <a16:creationId xmlns:a16="http://schemas.microsoft.com/office/drawing/2014/main" id="{6915F7FA-2E3C-41A7-A9B7-C9A79F7DDE47}"/>
              </a:ext>
            </a:extLst>
          </p:cNvPr>
          <p:cNvSpPr>
            <a:spLocks noGrp="1"/>
          </p:cNvSpPr>
          <p:nvPr>
            <p:ph type="body" sz="quarter" idx="34" hasCustomPrompt="1"/>
          </p:nvPr>
        </p:nvSpPr>
        <p:spPr>
          <a:xfrm>
            <a:off x="9045483" y="4240395"/>
            <a:ext cx="2353733" cy="892552"/>
          </a:xfrm>
        </p:spPr>
        <p:txBody>
          <a:bodyPr>
            <a:spAutoFit/>
          </a:bodyPr>
          <a:lstStyle>
            <a:lvl1pPr marL="0" indent="0" algn="ctr">
              <a:spcBef>
                <a:spcPts val="0"/>
              </a:spcBef>
              <a:buNone/>
              <a:defRPr sz="1600" i="1">
                <a:solidFill>
                  <a:schemeClr val="accent1"/>
                </a:solidFill>
              </a:defRPr>
            </a:lvl1pPr>
          </a:lstStyle>
          <a:p>
            <a:pPr lvl="0"/>
            <a:r>
              <a:rPr lang="en-US"/>
              <a:t>Position</a:t>
            </a:r>
          </a:p>
          <a:p>
            <a:pPr lvl="0"/>
            <a:r>
              <a:rPr lang="en-US"/>
              <a:t>Email</a:t>
            </a:r>
          </a:p>
          <a:p>
            <a:pPr lvl="0"/>
            <a:r>
              <a:rPr lang="en-US"/>
              <a:t>Phone</a:t>
            </a:r>
          </a:p>
        </p:txBody>
      </p:sp>
      <p:pic>
        <p:nvPicPr>
          <p:cNvPr id="29" name="Picture Placeholder 12" descr="Logo of the National Comprehensive Center, Region 9: Illinois and Iowa">
            <a:extLst>
              <a:ext uri="{FF2B5EF4-FFF2-40B4-BE49-F238E27FC236}">
                <a16:creationId xmlns:a16="http://schemas.microsoft.com/office/drawing/2014/main" id="{C823CFC5-C4D7-43F2-B24C-9794960DCE9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2480" y="5674613"/>
            <a:ext cx="2816352" cy="959393"/>
          </a:xfrm>
          <a:prstGeom prst="rect">
            <a:avLst/>
          </a:prstGeom>
        </p:spPr>
      </p:pic>
      <p:sp>
        <p:nvSpPr>
          <p:cNvPr id="4" name="Slide Number Placeholder 3">
            <a:extLst>
              <a:ext uri="{FF2B5EF4-FFF2-40B4-BE49-F238E27FC236}">
                <a16:creationId xmlns:a16="http://schemas.microsoft.com/office/drawing/2014/main" id="{81F3869B-F963-4DCA-A92A-5EBB997493D5}"/>
              </a:ext>
            </a:extLst>
          </p:cNvPr>
          <p:cNvSpPr>
            <a:spLocks noGrp="1"/>
          </p:cNvSpPr>
          <p:nvPr>
            <p:ph type="sldNum" sz="quarter" idx="28"/>
          </p:nvPr>
        </p:nvSpPr>
        <p:spPr/>
        <p:txBody>
          <a:bodyPr/>
          <a:lstStyle>
            <a:lvl1pPr>
              <a:defRPr>
                <a:solidFill>
                  <a:schemeClr val="accent1"/>
                </a:solidFill>
              </a:defRPr>
            </a:lvl1pPr>
          </a:lstStyle>
          <a:p>
            <a:fld id="{BA8CF1B3-96A0-D24B-B5C9-B5B93FF4523E}" type="slidenum">
              <a:rPr lang="en-US" smtClean="0"/>
              <a:pPr/>
              <a:t>‹#›</a:t>
            </a:fld>
            <a:endParaRPr lang="en-US"/>
          </a:p>
        </p:txBody>
      </p:sp>
    </p:spTree>
    <p:extLst>
      <p:ext uri="{BB962C8B-B14F-4D97-AF65-F5344CB8AC3E}">
        <p14:creationId xmlns:p14="http://schemas.microsoft.com/office/powerpoint/2010/main" val="275304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sclaimer Slide">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chemeClr val="accent2">
              <a:alpha val="89804"/>
            </a:schemeClr>
          </a:solidFill>
        </p:spPr>
        <p:txBody>
          <a:bodyPr wrap="square" lIns="0" tIns="0" rIns="0" bIns="0" rtlCol="0"/>
          <a:lstStyle/>
          <a:p>
            <a:endParaRPr/>
          </a:p>
        </p:txBody>
      </p:sp>
      <p:sp>
        <p:nvSpPr>
          <p:cNvPr id="7" name="object 4">
            <a:extLst>
              <a:ext uri="{FF2B5EF4-FFF2-40B4-BE49-F238E27FC236}">
                <a16:creationId xmlns:a16="http://schemas.microsoft.com/office/drawing/2014/main" id="{F9EFB08B-F67A-3548-A53C-E038F72FA129}"/>
              </a:ext>
            </a:extLst>
          </p:cNvPr>
          <p:cNvSpPr/>
          <p:nvPr userDrawn="1"/>
        </p:nvSpPr>
        <p:spPr>
          <a:xfrm>
            <a:off x="0" y="0"/>
            <a:ext cx="10769600" cy="6858000"/>
          </a:xfrm>
          <a:custGeom>
            <a:avLst/>
            <a:gdLst/>
            <a:ahLst/>
            <a:cxnLst/>
            <a:rect l="l" t="t" r="r" b="b"/>
            <a:pathLst>
              <a:path w="10769600" h="6858000">
                <a:moveTo>
                  <a:pt x="9104894" y="0"/>
                </a:moveTo>
                <a:lnTo>
                  <a:pt x="0" y="0"/>
                </a:lnTo>
                <a:lnTo>
                  <a:pt x="0" y="6858000"/>
                </a:lnTo>
                <a:lnTo>
                  <a:pt x="9104894" y="6858000"/>
                </a:lnTo>
                <a:lnTo>
                  <a:pt x="10769103" y="3429005"/>
                </a:lnTo>
                <a:lnTo>
                  <a:pt x="9104894" y="0"/>
                </a:lnTo>
                <a:close/>
              </a:path>
            </a:pathLst>
          </a:custGeom>
          <a:solidFill>
            <a:schemeClr val="accent1"/>
          </a:solidFill>
          <a:ln>
            <a:solidFill>
              <a:schemeClr val="accent1"/>
            </a:solidFill>
          </a:ln>
        </p:spPr>
        <p:txBody>
          <a:bodyPr wrap="square" lIns="0" tIns="0" rIns="0" bIns="0" rtlCol="0"/>
          <a:lstStyle/>
          <a:p>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chemeClr val="bg1"/>
          </a:solidFill>
        </p:spPr>
        <p:txBody>
          <a:bodyPr wrap="square" lIns="0" tIns="0" rIns="0" bIns="0" rtlCol="0"/>
          <a:lstStyle/>
          <a:p>
            <a:endParaRPr/>
          </a:p>
        </p:txBody>
      </p:sp>
      <p:sp>
        <p:nvSpPr>
          <p:cNvPr id="14" name="Text Placeholder 11">
            <a:extLst>
              <a:ext uri="{FF2B5EF4-FFF2-40B4-BE49-F238E27FC236}">
                <a16:creationId xmlns:a16="http://schemas.microsoft.com/office/drawing/2014/main" id="{E1AFF7E0-7D45-F841-94B7-8630BFF94C60}"/>
              </a:ext>
            </a:extLst>
          </p:cNvPr>
          <p:cNvSpPr>
            <a:spLocks noGrp="1"/>
          </p:cNvSpPr>
          <p:nvPr>
            <p:ph type="body" sz="quarter" idx="10" hasCustomPrompt="1"/>
          </p:nvPr>
        </p:nvSpPr>
        <p:spPr>
          <a:xfrm>
            <a:off x="914400" y="1808557"/>
            <a:ext cx="8077200" cy="3240887"/>
          </a:xfrm>
          <a:prstGeom prst="rect">
            <a:avLst/>
          </a:prstGeom>
        </p:spPr>
        <p:txBody>
          <a:bodyPr lIns="0" tIns="0" rIns="0" bIns="0">
            <a:spAutoFit/>
          </a:bodyPr>
          <a:lstStyle>
            <a:lvl1pPr marL="0" indent="0">
              <a:lnSpc>
                <a:spcPts val="2200"/>
              </a:lnSpc>
              <a:spcAft>
                <a:spcPts val="1200"/>
              </a:spcAft>
              <a:buClr>
                <a:srgbClr val="59A44F"/>
              </a:buClr>
              <a:buSzPct val="100000"/>
              <a:buFont typeface=".PingFang SC Regular"/>
              <a:buNone/>
              <a:defRPr sz="1600" b="0" i="0">
                <a:solidFill>
                  <a:schemeClr val="bg1"/>
                </a:solidFill>
                <a:latin typeface="Calibri" panose="020F0502020204030204" pitchFamily="34" charset="0"/>
                <a:cs typeface="Calibri" panose="020F0502020204030204" pitchFamily="34" charset="0"/>
              </a:defRPr>
            </a:lvl1pPr>
            <a:lvl2pPr marL="7429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2pPr>
            <a:lvl3pPr marL="12001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3pPr>
            <a:lvl4pPr marL="16573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4pPr>
            <a:lvl5pPr marL="2114550" indent="-285750">
              <a:spcAft>
                <a:spcPts val="1200"/>
              </a:spcAft>
              <a:buClr>
                <a:srgbClr val="59A44F"/>
              </a:buClr>
              <a:buSzPct val="100000"/>
              <a:buFont typeface=".PingFang SC Regular"/>
              <a:buChar char="〉"/>
              <a:defRPr sz="2400" b="0" i="0">
                <a:solidFill>
                  <a:schemeClr val="bg1"/>
                </a:solidFill>
                <a:latin typeface="Cambria" panose="02040503050406030204" pitchFamily="18" charset="0"/>
              </a:defRPr>
            </a:lvl5pPr>
          </a:lstStyle>
          <a:p>
            <a:pPr lvl="0"/>
            <a:r>
              <a:rPr lang="en-US"/>
              <a:t>This material is in the public domain. While permission to reprint is not necessary, publication should be cited. This material is prepared by the Region 9 Comprehensive Center under Award #S283B190010 for the Office of Program and Grantee Support Services (PGSS) within the Office of Elementary and Secondary Education (OESE) of the U.S. Department of Education and is administered by the American Institutes for Research®. The content of the presentation does not necessarily reflect the views or policies of the PGSS or OESE or the U.S. Department of Education nor does mention of trade names, commercial products, or organizations imply endorsement by the U.S. Government. © 2021 American Institutes for Research®.</a:t>
            </a:r>
          </a:p>
          <a:p>
            <a:pPr lvl="0"/>
            <a:r>
              <a:rPr lang="en-US"/>
              <a:t>Notice of Trademark: “American Institutes for Research” and “AIR” are registered trademarks. All other brand, product, or company names are trademarks or registered trademarks of their respective owners.</a:t>
            </a:r>
          </a:p>
        </p:txBody>
      </p:sp>
      <p:sp>
        <p:nvSpPr>
          <p:cNvPr id="15" name="Holder 4">
            <a:extLst>
              <a:ext uri="{FF2B5EF4-FFF2-40B4-BE49-F238E27FC236}">
                <a16:creationId xmlns:a16="http://schemas.microsoft.com/office/drawing/2014/main" id="{CEDF6575-537F-EA42-B812-0B10B34D182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sp>
        <p:nvSpPr>
          <p:cNvPr id="5" name="Title 4">
            <a:extLst>
              <a:ext uri="{FF2B5EF4-FFF2-40B4-BE49-F238E27FC236}">
                <a16:creationId xmlns:a16="http://schemas.microsoft.com/office/drawing/2014/main" id="{3E86A074-831F-465D-8F3B-26643E31A8D1}"/>
              </a:ext>
            </a:extLst>
          </p:cNvPr>
          <p:cNvSpPr>
            <a:spLocks noGrp="1"/>
          </p:cNvSpPr>
          <p:nvPr>
            <p:ph type="title" hasCustomPrompt="1"/>
          </p:nvPr>
        </p:nvSpPr>
        <p:spPr>
          <a:xfrm>
            <a:off x="914400" y="-533400"/>
            <a:ext cx="8077200" cy="336335"/>
          </a:xfrm>
        </p:spPr>
        <p:txBody>
          <a:bodyPr/>
          <a:lstStyle>
            <a:lvl1pPr>
              <a:defRPr sz="1600">
                <a:solidFill>
                  <a:schemeClr val="accent1"/>
                </a:solidFill>
              </a:defRPr>
            </a:lvl1pPr>
          </a:lstStyle>
          <a:p>
            <a:r>
              <a:rPr lang="en-US"/>
              <a:t>Disclaimer</a:t>
            </a:r>
          </a:p>
        </p:txBody>
      </p:sp>
      <p:sp>
        <p:nvSpPr>
          <p:cNvPr id="4" name="Text Placeholder 3">
            <a:extLst>
              <a:ext uri="{FF2B5EF4-FFF2-40B4-BE49-F238E27FC236}">
                <a16:creationId xmlns:a16="http://schemas.microsoft.com/office/drawing/2014/main" id="{E7A59A55-B782-43D1-ADA9-8FC0F80565F3}"/>
              </a:ext>
            </a:extLst>
          </p:cNvPr>
          <p:cNvSpPr>
            <a:spLocks noGrp="1"/>
          </p:cNvSpPr>
          <p:nvPr>
            <p:ph type="body" sz="quarter" idx="11" hasCustomPrompt="1"/>
          </p:nvPr>
        </p:nvSpPr>
        <p:spPr>
          <a:xfrm>
            <a:off x="8063461" y="6264533"/>
            <a:ext cx="928139" cy="184666"/>
          </a:xfrm>
        </p:spPr>
        <p:txBody>
          <a:bodyPr wrap="none">
            <a:spAutoFit/>
          </a:bodyPr>
          <a:lstStyle>
            <a:lvl1pPr marL="0" indent="0" algn="r">
              <a:buNone/>
              <a:defRPr sz="1200">
                <a:solidFill>
                  <a:schemeClr val="bg2"/>
                </a:solidFill>
              </a:defRPr>
            </a:lvl1pPr>
            <a:lvl2pPr>
              <a:defRPr sz="1200"/>
            </a:lvl2pPr>
            <a:lvl3pPr>
              <a:defRPr sz="1200"/>
            </a:lvl3pPr>
            <a:lvl4pPr>
              <a:defRPr sz="1200"/>
            </a:lvl4pPr>
            <a:lvl5pPr>
              <a:defRPr sz="1200"/>
            </a:lvl5pPr>
          </a:lstStyle>
          <a:p>
            <a:pPr lvl="0"/>
            <a:r>
              <a:rPr lang="en-US"/>
              <a:t>XXXXX_MO/21</a:t>
            </a:r>
          </a:p>
        </p:txBody>
      </p:sp>
      <p:grpSp>
        <p:nvGrpSpPr>
          <p:cNvPr id="10" name="Group 9">
            <a:extLst>
              <a:ext uri="{FF2B5EF4-FFF2-40B4-BE49-F238E27FC236}">
                <a16:creationId xmlns:a16="http://schemas.microsoft.com/office/drawing/2014/main" id="{B3975D48-9A2B-4122-9C11-635F0C45F754}"/>
              </a:ext>
            </a:extLst>
          </p:cNvPr>
          <p:cNvGrpSpPr/>
          <p:nvPr userDrawn="1"/>
        </p:nvGrpSpPr>
        <p:grpSpPr>
          <a:xfrm>
            <a:off x="889379" y="5412928"/>
            <a:ext cx="4654632" cy="851605"/>
            <a:chOff x="0" y="0"/>
            <a:chExt cx="3897630" cy="713105"/>
          </a:xfrm>
        </p:grpSpPr>
        <p:sp>
          <p:nvSpPr>
            <p:cNvPr id="11" name="TextBox 70">
              <a:extLst>
                <a:ext uri="{FF2B5EF4-FFF2-40B4-BE49-F238E27FC236}">
                  <a16:creationId xmlns:a16="http://schemas.microsoft.com/office/drawing/2014/main" id="{63C86043-374F-48A3-B903-27A084E039FC}"/>
                </a:ext>
              </a:extLst>
            </p:cNvPr>
            <p:cNvSpPr txBox="1"/>
            <p:nvPr/>
          </p:nvSpPr>
          <p:spPr>
            <a:xfrm>
              <a:off x="1911096" y="0"/>
              <a:ext cx="1986534" cy="713105"/>
            </a:xfrm>
            <a:prstGeom prst="rect">
              <a:avLst/>
            </a:prstGeom>
            <a:noFill/>
          </p:spPr>
          <p:txBody>
            <a:bodyPr wrap="none" lIns="237744" tIns="0" rIns="0" bIns="0" rtlCol="0">
              <a:spAutoFit/>
            </a:bodyPr>
            <a:lstStyle/>
            <a:p>
              <a:pPr marL="0" marR="0">
                <a:lnSpc>
                  <a:spcPct val="115000"/>
                </a:lnSpc>
                <a:spcBef>
                  <a:spcPts val="0"/>
                </a:spcBef>
                <a:spcAft>
                  <a:spcPts val="0"/>
                </a:spcAft>
              </a:pPr>
              <a:r>
                <a:rPr lang="en-US" sz="1000"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American Institutes for Research®</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1400 Crystal Drive, 10th Floor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Arlington, VA 22202-3289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000"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+1.202.403.5000 | </a:t>
              </a:r>
              <a:r>
                <a:rPr lang="en-US" sz="1000" b="1" kern="1200">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AIR.ORG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Connector 11">
              <a:extLst>
                <a:ext uri="{FF2B5EF4-FFF2-40B4-BE49-F238E27FC236}">
                  <a16:creationId xmlns:a16="http://schemas.microsoft.com/office/drawing/2014/main" id="{D0BD1CEA-6784-4D37-8302-032E1D11EC90}"/>
                </a:ext>
              </a:extLst>
            </p:cNvPr>
            <p:cNvCxnSpPr>
              <a:cxnSpLocks/>
            </p:cNvCxnSpPr>
            <p:nvPr/>
          </p:nvCxnSpPr>
          <p:spPr>
            <a:xfrm>
              <a:off x="1911125" y="0"/>
              <a:ext cx="0" cy="51301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48AD802B-D9AF-4E76-BCF5-DCA8EC4C5DC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0" y="0"/>
              <a:ext cx="1673225" cy="511810"/>
            </a:xfrm>
            <a:prstGeom prst="rect">
              <a:avLst/>
            </a:prstGeom>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7964409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Right picture">
    <p:spTree>
      <p:nvGrpSpPr>
        <p:cNvPr id="1" name=""/>
        <p:cNvGrpSpPr/>
        <p:nvPr/>
      </p:nvGrpSpPr>
      <p:grpSpPr>
        <a:xfrm>
          <a:off x="0" y="0"/>
          <a:ext cx="0" cy="0"/>
          <a:chOff x="0" y="0"/>
          <a:chExt cx="0" cy="0"/>
        </a:xfrm>
      </p:grpSpPr>
      <p:sp>
        <p:nvSpPr>
          <p:cNvPr id="17" name="Rectangle 16"/>
          <p:cNvSpPr/>
          <p:nvPr userDrawn="1"/>
        </p:nvSpPr>
        <p:spPr>
          <a:xfrm>
            <a:off x="0" y="0"/>
            <a:ext cx="6480992"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24">
              <a:solidFill>
                <a:srgbClr val="445469"/>
              </a:solidFill>
            </a:endParaRPr>
          </a:p>
        </p:txBody>
      </p:sp>
      <p:sp>
        <p:nvSpPr>
          <p:cNvPr id="2" name="Title 1"/>
          <p:cNvSpPr>
            <a:spLocks noGrp="1"/>
          </p:cNvSpPr>
          <p:nvPr>
            <p:ph type="title"/>
          </p:nvPr>
        </p:nvSpPr>
        <p:spPr>
          <a:xfrm>
            <a:off x="609600" y="262882"/>
            <a:ext cx="5210621" cy="1143000"/>
          </a:xfrm>
        </p:spPr>
        <p:txBody>
          <a:bodyPr anchor="ctr">
            <a:normAutofit/>
          </a:bodyPr>
          <a:lstStyle>
            <a:lvl1pPr>
              <a:defRPr sz="2909">
                <a:solidFill>
                  <a:srgbClr val="FFF7FD"/>
                </a:solidFill>
              </a:defRPr>
            </a:lvl1pPr>
          </a:lstStyle>
          <a:p>
            <a:r>
              <a:rPr lang="en-US"/>
              <a:t>Click to edit Master title style</a:t>
            </a:r>
          </a:p>
        </p:txBody>
      </p:sp>
      <p:sp>
        <p:nvSpPr>
          <p:cNvPr id="7" name="Content Placeholder 6"/>
          <p:cNvSpPr>
            <a:spLocks noGrp="1"/>
          </p:cNvSpPr>
          <p:nvPr>
            <p:ph sz="quarter" idx="14"/>
          </p:nvPr>
        </p:nvSpPr>
        <p:spPr>
          <a:xfrm>
            <a:off x="609600" y="1646239"/>
            <a:ext cx="5211235" cy="493712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15" hasCustomPrompt="1"/>
          </p:nvPr>
        </p:nvSpPr>
        <p:spPr>
          <a:xfrm>
            <a:off x="6481235" y="63502"/>
            <a:ext cx="5710767" cy="6703060"/>
          </a:xfrm>
        </p:spPr>
        <p:txBody>
          <a:bodyPr tIns="91440" bIns="91440" anchor="t" anchorCtr="0"/>
          <a:lstStyle>
            <a:lvl1pPr>
              <a:defRPr baseline="0"/>
            </a:lvl1pPr>
          </a:lstStyle>
          <a:p>
            <a:pPr lvl="0"/>
            <a:r>
              <a:rPr lang="en-US"/>
              <a:t>Click to add text.</a:t>
            </a:r>
            <a:br>
              <a:rPr lang="en-US"/>
            </a:br>
            <a:r>
              <a:rPr lang="en-US"/>
              <a:t>Click icons to add</a:t>
            </a:r>
            <a:br>
              <a:rPr lang="en-US"/>
            </a:br>
            <a:r>
              <a:rPr lang="en-US"/>
              <a:t>objects.</a:t>
            </a:r>
          </a:p>
        </p:txBody>
      </p:sp>
    </p:spTree>
    <p:extLst>
      <p:ext uri="{BB962C8B-B14F-4D97-AF65-F5344CB8AC3E}">
        <p14:creationId xmlns:p14="http://schemas.microsoft.com/office/powerpoint/2010/main" val="3188953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 Contact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40"/>
            <a:ext cx="10972800" cy="447687"/>
          </a:xfrm>
        </p:spPr>
        <p:txBody>
          <a:bodyPr anchor="t">
            <a:spAutoFit/>
          </a:bodyPr>
          <a:lstStyle>
            <a:lvl1pPr>
              <a:defRPr sz="2909">
                <a:solidFill>
                  <a:schemeClr val="tx2"/>
                </a:solidFill>
              </a:defRPr>
            </a:lvl1pPr>
          </a:lstStyle>
          <a:p>
            <a:r>
              <a:rPr lang="en-US"/>
              <a:t>Click to edit Master title style</a:t>
            </a:r>
          </a:p>
        </p:txBody>
      </p:sp>
      <p:sp>
        <p:nvSpPr>
          <p:cNvPr id="21" name="Picture Placeholder 22"/>
          <p:cNvSpPr>
            <a:spLocks noGrp="1" noChangeAspect="1"/>
          </p:cNvSpPr>
          <p:nvPr>
            <p:ph type="pic" sz="quarter" idx="15"/>
          </p:nvPr>
        </p:nvSpPr>
        <p:spPr>
          <a:xfrm>
            <a:off x="1028974" y="1030584"/>
            <a:ext cx="1581845"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36" name="Text Placeholder 35"/>
          <p:cNvSpPr>
            <a:spLocks noGrp="1"/>
          </p:cNvSpPr>
          <p:nvPr>
            <p:ph type="body" sz="quarter" idx="19" hasCustomPrompt="1"/>
          </p:nvPr>
        </p:nvSpPr>
        <p:spPr>
          <a:xfrm>
            <a:off x="613308" y="2318080"/>
            <a:ext cx="2396733" cy="263361"/>
          </a:xfrm>
        </p:spPr>
        <p:txBody>
          <a:bodyPr anchor="ctr" anchorCtr="0">
            <a:normAutofit/>
          </a:bodyPr>
          <a:lstStyle>
            <a:lvl1pPr algn="ctr">
              <a:spcBef>
                <a:spcPts val="0"/>
              </a:spcBef>
              <a:defRPr sz="1091">
                <a:solidFill>
                  <a:schemeClr val="tx1"/>
                </a:solidFill>
              </a:defRPr>
            </a:lvl1pPr>
          </a:lstStyle>
          <a:p>
            <a:pPr lvl="0"/>
            <a:r>
              <a:rPr lang="en-US"/>
              <a:t>Name</a:t>
            </a:r>
          </a:p>
        </p:txBody>
      </p:sp>
      <p:sp>
        <p:nvSpPr>
          <p:cNvPr id="41" name="Text Placeholder 35"/>
          <p:cNvSpPr>
            <a:spLocks noGrp="1"/>
          </p:cNvSpPr>
          <p:nvPr>
            <p:ph type="body" sz="quarter" idx="23" hasCustomPrompt="1"/>
          </p:nvPr>
        </p:nvSpPr>
        <p:spPr>
          <a:xfrm>
            <a:off x="613308" y="2643192"/>
            <a:ext cx="2396733" cy="503599"/>
          </a:xfrm>
        </p:spPr>
        <p:txBody>
          <a:bodyPr wrap="square" anchor="t" anchorCtr="0">
            <a:spAutoFit/>
          </a:bodyPr>
          <a:lstStyle>
            <a:lvl1pPr algn="ctr">
              <a:spcBef>
                <a:spcPts val="0"/>
              </a:spcBef>
              <a:defRPr sz="1091" i="1">
                <a:solidFill>
                  <a:schemeClr val="tx1"/>
                </a:solidFill>
              </a:defRPr>
            </a:lvl1pPr>
          </a:lstStyle>
          <a:p>
            <a:pPr lvl="0"/>
            <a:r>
              <a:rPr lang="en-US"/>
              <a:t>Position</a:t>
            </a:r>
            <a:br>
              <a:rPr lang="en-US"/>
            </a:br>
            <a:r>
              <a:rPr lang="en-US"/>
              <a:t>Email</a:t>
            </a:r>
            <a:br>
              <a:rPr lang="en-US"/>
            </a:br>
            <a:r>
              <a:rPr lang="en-US"/>
              <a:t>Phone</a:t>
            </a:r>
          </a:p>
        </p:txBody>
      </p:sp>
      <p:sp>
        <p:nvSpPr>
          <p:cNvPr id="47" name="Picture Placeholder 22"/>
          <p:cNvSpPr>
            <a:spLocks noGrp="1" noChangeAspect="1"/>
          </p:cNvSpPr>
          <p:nvPr>
            <p:ph type="pic" sz="quarter" idx="24"/>
          </p:nvPr>
        </p:nvSpPr>
        <p:spPr>
          <a:xfrm>
            <a:off x="3883623" y="1025691"/>
            <a:ext cx="1581845"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48" name="Text Placeholder 35"/>
          <p:cNvSpPr>
            <a:spLocks noGrp="1"/>
          </p:cNvSpPr>
          <p:nvPr>
            <p:ph type="body" sz="quarter" idx="25" hasCustomPrompt="1"/>
          </p:nvPr>
        </p:nvSpPr>
        <p:spPr>
          <a:xfrm>
            <a:off x="3467956" y="2313187"/>
            <a:ext cx="2396733" cy="263361"/>
          </a:xfrm>
        </p:spPr>
        <p:txBody>
          <a:bodyPr anchor="ctr" anchorCtr="0">
            <a:normAutofit/>
          </a:bodyPr>
          <a:lstStyle>
            <a:lvl1pPr algn="ctr">
              <a:spcBef>
                <a:spcPts val="0"/>
              </a:spcBef>
              <a:defRPr sz="1091">
                <a:solidFill>
                  <a:schemeClr val="tx1"/>
                </a:solidFill>
              </a:defRPr>
            </a:lvl1pPr>
          </a:lstStyle>
          <a:p>
            <a:pPr lvl="0"/>
            <a:r>
              <a:rPr lang="en-US"/>
              <a:t>Name</a:t>
            </a:r>
          </a:p>
        </p:txBody>
      </p:sp>
      <p:sp>
        <p:nvSpPr>
          <p:cNvPr id="49" name="Text Placeholder 35"/>
          <p:cNvSpPr>
            <a:spLocks noGrp="1"/>
          </p:cNvSpPr>
          <p:nvPr>
            <p:ph type="body" sz="quarter" idx="26" hasCustomPrompt="1"/>
          </p:nvPr>
        </p:nvSpPr>
        <p:spPr>
          <a:xfrm>
            <a:off x="3467958" y="2638300"/>
            <a:ext cx="2396733" cy="503599"/>
          </a:xfrm>
        </p:spPr>
        <p:txBody>
          <a:bodyPr wrap="square" anchor="t" anchorCtr="0">
            <a:spAutoFit/>
          </a:bodyPr>
          <a:lstStyle>
            <a:lvl1pPr algn="ctr">
              <a:spcBef>
                <a:spcPts val="0"/>
              </a:spcBef>
              <a:defRPr sz="1091" i="1">
                <a:solidFill>
                  <a:schemeClr val="tx1"/>
                </a:solidFill>
              </a:defRPr>
            </a:lvl1pPr>
          </a:lstStyle>
          <a:p>
            <a:pPr lvl="0"/>
            <a:r>
              <a:rPr lang="en-US"/>
              <a:t>Position</a:t>
            </a:r>
            <a:br>
              <a:rPr lang="en-US"/>
            </a:br>
            <a:r>
              <a:rPr lang="en-US"/>
              <a:t>Email</a:t>
            </a:r>
            <a:br>
              <a:rPr lang="en-US"/>
            </a:br>
            <a:r>
              <a:rPr lang="en-US"/>
              <a:t>Phone</a:t>
            </a:r>
          </a:p>
        </p:txBody>
      </p:sp>
      <p:sp>
        <p:nvSpPr>
          <p:cNvPr id="50" name="Picture Placeholder 22"/>
          <p:cNvSpPr>
            <a:spLocks noGrp="1" noChangeAspect="1"/>
          </p:cNvSpPr>
          <p:nvPr>
            <p:ph type="pic" sz="quarter" idx="27"/>
          </p:nvPr>
        </p:nvSpPr>
        <p:spPr>
          <a:xfrm>
            <a:off x="6738268" y="1031981"/>
            <a:ext cx="1581845"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51" name="Text Placeholder 35"/>
          <p:cNvSpPr>
            <a:spLocks noGrp="1"/>
          </p:cNvSpPr>
          <p:nvPr>
            <p:ph type="body" sz="quarter" idx="28" hasCustomPrompt="1"/>
          </p:nvPr>
        </p:nvSpPr>
        <p:spPr>
          <a:xfrm>
            <a:off x="6322602" y="2319478"/>
            <a:ext cx="2396733" cy="263361"/>
          </a:xfrm>
        </p:spPr>
        <p:txBody>
          <a:bodyPr anchor="ctr" anchorCtr="0">
            <a:normAutofit/>
          </a:bodyPr>
          <a:lstStyle>
            <a:lvl1pPr algn="ctr">
              <a:spcBef>
                <a:spcPts val="0"/>
              </a:spcBef>
              <a:defRPr sz="1091">
                <a:solidFill>
                  <a:schemeClr val="tx1"/>
                </a:solidFill>
              </a:defRPr>
            </a:lvl1pPr>
          </a:lstStyle>
          <a:p>
            <a:pPr lvl="0"/>
            <a:r>
              <a:rPr lang="en-US"/>
              <a:t>Name</a:t>
            </a:r>
          </a:p>
        </p:txBody>
      </p:sp>
      <p:sp>
        <p:nvSpPr>
          <p:cNvPr id="52" name="Text Placeholder 35"/>
          <p:cNvSpPr>
            <a:spLocks noGrp="1"/>
          </p:cNvSpPr>
          <p:nvPr>
            <p:ph type="body" sz="quarter" idx="29" hasCustomPrompt="1"/>
          </p:nvPr>
        </p:nvSpPr>
        <p:spPr>
          <a:xfrm>
            <a:off x="6322603" y="2644591"/>
            <a:ext cx="2396733" cy="503599"/>
          </a:xfrm>
        </p:spPr>
        <p:txBody>
          <a:bodyPr wrap="square" anchor="t" anchorCtr="0">
            <a:spAutoFit/>
          </a:bodyPr>
          <a:lstStyle>
            <a:lvl1pPr algn="ctr">
              <a:spcBef>
                <a:spcPts val="0"/>
              </a:spcBef>
              <a:defRPr sz="1091" i="1">
                <a:solidFill>
                  <a:schemeClr val="tx1"/>
                </a:solidFill>
              </a:defRPr>
            </a:lvl1pPr>
          </a:lstStyle>
          <a:p>
            <a:pPr lvl="0"/>
            <a:r>
              <a:rPr lang="en-US"/>
              <a:t>Position</a:t>
            </a:r>
            <a:br>
              <a:rPr lang="en-US"/>
            </a:br>
            <a:r>
              <a:rPr lang="en-US"/>
              <a:t>Email</a:t>
            </a:r>
            <a:br>
              <a:rPr lang="en-US"/>
            </a:br>
            <a:r>
              <a:rPr lang="en-US"/>
              <a:t>Phone</a:t>
            </a:r>
          </a:p>
        </p:txBody>
      </p:sp>
      <p:sp>
        <p:nvSpPr>
          <p:cNvPr id="53" name="Picture Placeholder 22"/>
          <p:cNvSpPr>
            <a:spLocks noGrp="1" noChangeAspect="1"/>
          </p:cNvSpPr>
          <p:nvPr>
            <p:ph type="pic" sz="quarter" idx="30"/>
          </p:nvPr>
        </p:nvSpPr>
        <p:spPr>
          <a:xfrm>
            <a:off x="9592916" y="1027089"/>
            <a:ext cx="1581845" cy="1186384"/>
          </a:xfrm>
          <a:prstGeom prst="ellipse">
            <a:avLst/>
          </a:prstGeom>
        </p:spPr>
        <p:txBody>
          <a:bodyPr rtlCol="0" anchor="ctr" anchorCtr="0">
            <a:normAutofit/>
          </a:bodyPr>
          <a:lstStyle>
            <a:lvl1pPr algn="ctr">
              <a:spcBef>
                <a:spcPts val="0"/>
              </a:spcBef>
              <a:defRPr sz="1091">
                <a:solidFill>
                  <a:schemeClr val="tx1"/>
                </a:solidFill>
              </a:defRPr>
            </a:lvl1pPr>
          </a:lstStyle>
          <a:p>
            <a:pPr lvl="0"/>
            <a:r>
              <a:rPr lang="en-US" noProof="0"/>
              <a:t>Click icon to add picture</a:t>
            </a:r>
          </a:p>
        </p:txBody>
      </p:sp>
      <p:sp>
        <p:nvSpPr>
          <p:cNvPr id="54" name="Text Placeholder 35"/>
          <p:cNvSpPr>
            <a:spLocks noGrp="1"/>
          </p:cNvSpPr>
          <p:nvPr>
            <p:ph type="body" sz="quarter" idx="31" hasCustomPrompt="1"/>
          </p:nvPr>
        </p:nvSpPr>
        <p:spPr>
          <a:xfrm>
            <a:off x="9177250" y="2314586"/>
            <a:ext cx="2396733" cy="263361"/>
          </a:xfrm>
        </p:spPr>
        <p:txBody>
          <a:bodyPr anchor="ctr" anchorCtr="0">
            <a:normAutofit/>
          </a:bodyPr>
          <a:lstStyle>
            <a:lvl1pPr algn="ctr">
              <a:spcBef>
                <a:spcPts val="0"/>
              </a:spcBef>
              <a:defRPr sz="1091">
                <a:solidFill>
                  <a:schemeClr val="tx1"/>
                </a:solidFill>
              </a:defRPr>
            </a:lvl1pPr>
          </a:lstStyle>
          <a:p>
            <a:pPr lvl="0"/>
            <a:r>
              <a:rPr lang="en-US"/>
              <a:t>Name</a:t>
            </a:r>
          </a:p>
        </p:txBody>
      </p:sp>
      <p:sp>
        <p:nvSpPr>
          <p:cNvPr id="55" name="Text Placeholder 35"/>
          <p:cNvSpPr>
            <a:spLocks noGrp="1"/>
          </p:cNvSpPr>
          <p:nvPr>
            <p:ph type="body" sz="quarter" idx="32" hasCustomPrompt="1"/>
          </p:nvPr>
        </p:nvSpPr>
        <p:spPr>
          <a:xfrm>
            <a:off x="9177251" y="2639698"/>
            <a:ext cx="2396733" cy="503599"/>
          </a:xfrm>
        </p:spPr>
        <p:txBody>
          <a:bodyPr wrap="square" anchor="t" anchorCtr="0">
            <a:spAutoFit/>
          </a:bodyPr>
          <a:lstStyle>
            <a:lvl1pPr algn="ctr">
              <a:spcBef>
                <a:spcPts val="0"/>
              </a:spcBef>
              <a:defRPr sz="1091" i="1">
                <a:solidFill>
                  <a:schemeClr val="tx1"/>
                </a:solidFill>
              </a:defRPr>
            </a:lvl1pPr>
          </a:lstStyle>
          <a:p>
            <a:pPr lvl="0"/>
            <a:r>
              <a:rPr lang="en-US"/>
              <a:t>Position</a:t>
            </a:r>
            <a:br>
              <a:rPr lang="en-US"/>
            </a:br>
            <a:r>
              <a:rPr lang="en-US"/>
              <a:t>Email</a:t>
            </a:r>
            <a:br>
              <a:rPr lang="en-US"/>
            </a:br>
            <a:r>
              <a:rPr lang="en-US"/>
              <a:t>Phone</a:t>
            </a:r>
          </a:p>
        </p:txBody>
      </p:sp>
      <p:sp>
        <p:nvSpPr>
          <p:cNvPr id="56" name="Picture Placeholder 22"/>
          <p:cNvSpPr>
            <a:spLocks noGrp="1" noChangeAspect="1"/>
          </p:cNvSpPr>
          <p:nvPr>
            <p:ph type="pic" sz="quarter" idx="33"/>
          </p:nvPr>
        </p:nvSpPr>
        <p:spPr>
          <a:xfrm>
            <a:off x="1034161" y="3633811"/>
            <a:ext cx="1581845"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57" name="Text Placeholder 35"/>
          <p:cNvSpPr>
            <a:spLocks noGrp="1"/>
          </p:cNvSpPr>
          <p:nvPr>
            <p:ph type="body" sz="quarter" idx="34" hasCustomPrompt="1"/>
          </p:nvPr>
        </p:nvSpPr>
        <p:spPr>
          <a:xfrm>
            <a:off x="618495" y="4921306"/>
            <a:ext cx="2396733" cy="263361"/>
          </a:xfrm>
        </p:spPr>
        <p:txBody>
          <a:bodyPr anchor="ctr" anchorCtr="0">
            <a:normAutofit/>
          </a:bodyPr>
          <a:lstStyle>
            <a:lvl1pPr algn="ctr">
              <a:defRPr sz="1091">
                <a:solidFill>
                  <a:schemeClr val="tx1"/>
                </a:solidFill>
              </a:defRPr>
            </a:lvl1pPr>
          </a:lstStyle>
          <a:p>
            <a:pPr lvl="0"/>
            <a:r>
              <a:rPr lang="en-US"/>
              <a:t>Name</a:t>
            </a:r>
          </a:p>
        </p:txBody>
      </p:sp>
      <p:sp>
        <p:nvSpPr>
          <p:cNvPr id="58" name="Text Placeholder 35"/>
          <p:cNvSpPr>
            <a:spLocks noGrp="1"/>
          </p:cNvSpPr>
          <p:nvPr>
            <p:ph type="body" sz="quarter" idx="35" hasCustomPrompt="1"/>
          </p:nvPr>
        </p:nvSpPr>
        <p:spPr>
          <a:xfrm>
            <a:off x="618496" y="5246419"/>
            <a:ext cx="2396733" cy="503599"/>
          </a:xfrm>
        </p:spPr>
        <p:txBody>
          <a:bodyPr wrap="square" anchor="t" anchorCtr="0">
            <a:spAutoFit/>
          </a:bodyPr>
          <a:lstStyle>
            <a:lvl1pPr algn="ctr">
              <a:spcBef>
                <a:spcPts val="0"/>
              </a:spcBef>
              <a:defRPr sz="1091" i="1">
                <a:solidFill>
                  <a:schemeClr val="tx1"/>
                </a:solidFill>
              </a:defRPr>
            </a:lvl1pPr>
          </a:lstStyle>
          <a:p>
            <a:pPr lvl="0"/>
            <a:r>
              <a:rPr lang="en-US"/>
              <a:t>Position</a:t>
            </a:r>
            <a:br>
              <a:rPr lang="en-US"/>
            </a:br>
            <a:r>
              <a:rPr lang="en-US"/>
              <a:t>Email</a:t>
            </a:r>
            <a:br>
              <a:rPr lang="en-US"/>
            </a:br>
            <a:r>
              <a:rPr lang="en-US"/>
              <a:t>Phone</a:t>
            </a:r>
          </a:p>
        </p:txBody>
      </p:sp>
      <p:sp>
        <p:nvSpPr>
          <p:cNvPr id="60" name="Picture Placeholder 22"/>
          <p:cNvSpPr>
            <a:spLocks noGrp="1" noChangeAspect="1"/>
          </p:cNvSpPr>
          <p:nvPr>
            <p:ph type="pic" sz="quarter" idx="36"/>
          </p:nvPr>
        </p:nvSpPr>
        <p:spPr>
          <a:xfrm>
            <a:off x="3888808" y="3628918"/>
            <a:ext cx="1581845"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61" name="Text Placeholder 35"/>
          <p:cNvSpPr>
            <a:spLocks noGrp="1"/>
          </p:cNvSpPr>
          <p:nvPr>
            <p:ph type="body" sz="quarter" idx="37" hasCustomPrompt="1"/>
          </p:nvPr>
        </p:nvSpPr>
        <p:spPr>
          <a:xfrm>
            <a:off x="3473142" y="4916414"/>
            <a:ext cx="2396733" cy="263361"/>
          </a:xfrm>
        </p:spPr>
        <p:txBody>
          <a:bodyPr anchor="ctr" anchorCtr="0">
            <a:normAutofit/>
          </a:bodyPr>
          <a:lstStyle>
            <a:lvl1pPr algn="ctr">
              <a:spcBef>
                <a:spcPts val="0"/>
              </a:spcBef>
              <a:defRPr sz="1091">
                <a:solidFill>
                  <a:schemeClr val="tx1"/>
                </a:solidFill>
              </a:defRPr>
            </a:lvl1pPr>
          </a:lstStyle>
          <a:p>
            <a:pPr lvl="0"/>
            <a:r>
              <a:rPr lang="en-US"/>
              <a:t>Name</a:t>
            </a:r>
          </a:p>
        </p:txBody>
      </p:sp>
      <p:sp>
        <p:nvSpPr>
          <p:cNvPr id="62" name="Text Placeholder 35"/>
          <p:cNvSpPr>
            <a:spLocks noGrp="1"/>
          </p:cNvSpPr>
          <p:nvPr>
            <p:ph type="body" sz="quarter" idx="38" hasCustomPrompt="1"/>
          </p:nvPr>
        </p:nvSpPr>
        <p:spPr>
          <a:xfrm>
            <a:off x="3473143" y="5241527"/>
            <a:ext cx="2396733" cy="503599"/>
          </a:xfrm>
        </p:spPr>
        <p:txBody>
          <a:bodyPr wrap="square" anchor="t" anchorCtr="0">
            <a:spAutoFit/>
          </a:bodyPr>
          <a:lstStyle>
            <a:lvl1pPr algn="ctr">
              <a:spcBef>
                <a:spcPts val="0"/>
              </a:spcBef>
              <a:defRPr sz="1091" i="1">
                <a:solidFill>
                  <a:schemeClr val="tx1"/>
                </a:solidFill>
              </a:defRPr>
            </a:lvl1pPr>
          </a:lstStyle>
          <a:p>
            <a:pPr lvl="0"/>
            <a:r>
              <a:rPr lang="en-US"/>
              <a:t>Position</a:t>
            </a:r>
            <a:br>
              <a:rPr lang="en-US"/>
            </a:br>
            <a:r>
              <a:rPr lang="en-US"/>
              <a:t>Email</a:t>
            </a:r>
            <a:br>
              <a:rPr lang="en-US"/>
            </a:br>
            <a:r>
              <a:rPr lang="en-US"/>
              <a:t>Phone</a:t>
            </a:r>
          </a:p>
        </p:txBody>
      </p:sp>
      <p:sp>
        <p:nvSpPr>
          <p:cNvPr id="63" name="Picture Placeholder 22"/>
          <p:cNvSpPr>
            <a:spLocks noGrp="1" noChangeAspect="1"/>
          </p:cNvSpPr>
          <p:nvPr>
            <p:ph type="pic" sz="quarter" idx="39"/>
          </p:nvPr>
        </p:nvSpPr>
        <p:spPr>
          <a:xfrm>
            <a:off x="6743454" y="3635208"/>
            <a:ext cx="1581845"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64" name="Text Placeholder 35"/>
          <p:cNvSpPr>
            <a:spLocks noGrp="1"/>
          </p:cNvSpPr>
          <p:nvPr>
            <p:ph type="body" sz="quarter" idx="40" hasCustomPrompt="1"/>
          </p:nvPr>
        </p:nvSpPr>
        <p:spPr>
          <a:xfrm>
            <a:off x="6327788" y="4922705"/>
            <a:ext cx="2396733" cy="263361"/>
          </a:xfrm>
        </p:spPr>
        <p:txBody>
          <a:bodyPr anchor="ctr" anchorCtr="0">
            <a:normAutofit/>
          </a:bodyPr>
          <a:lstStyle>
            <a:lvl1pPr algn="ctr">
              <a:spcBef>
                <a:spcPts val="0"/>
              </a:spcBef>
              <a:defRPr sz="1091">
                <a:solidFill>
                  <a:schemeClr val="tx1"/>
                </a:solidFill>
              </a:defRPr>
            </a:lvl1pPr>
          </a:lstStyle>
          <a:p>
            <a:pPr lvl="0"/>
            <a:r>
              <a:rPr lang="en-US"/>
              <a:t>Name</a:t>
            </a:r>
          </a:p>
        </p:txBody>
      </p:sp>
      <p:sp>
        <p:nvSpPr>
          <p:cNvPr id="65" name="Text Placeholder 35"/>
          <p:cNvSpPr>
            <a:spLocks noGrp="1"/>
          </p:cNvSpPr>
          <p:nvPr>
            <p:ph type="body" sz="quarter" idx="41" hasCustomPrompt="1"/>
          </p:nvPr>
        </p:nvSpPr>
        <p:spPr>
          <a:xfrm>
            <a:off x="6327788" y="5247817"/>
            <a:ext cx="2396733" cy="503599"/>
          </a:xfrm>
        </p:spPr>
        <p:txBody>
          <a:bodyPr wrap="square" anchor="t" anchorCtr="0">
            <a:spAutoFit/>
          </a:bodyPr>
          <a:lstStyle>
            <a:lvl1pPr algn="ctr">
              <a:spcBef>
                <a:spcPts val="0"/>
              </a:spcBef>
              <a:defRPr sz="1091" i="1">
                <a:solidFill>
                  <a:schemeClr val="tx1"/>
                </a:solidFill>
              </a:defRPr>
            </a:lvl1pPr>
          </a:lstStyle>
          <a:p>
            <a:pPr lvl="0"/>
            <a:r>
              <a:rPr lang="en-US"/>
              <a:t>Position</a:t>
            </a:r>
            <a:br>
              <a:rPr lang="en-US"/>
            </a:br>
            <a:r>
              <a:rPr lang="en-US"/>
              <a:t>Email</a:t>
            </a:r>
            <a:br>
              <a:rPr lang="en-US"/>
            </a:br>
            <a:r>
              <a:rPr lang="en-US"/>
              <a:t>Phone</a:t>
            </a:r>
          </a:p>
        </p:txBody>
      </p:sp>
      <p:sp>
        <p:nvSpPr>
          <p:cNvPr id="66" name="Picture Placeholder 22"/>
          <p:cNvSpPr>
            <a:spLocks noGrp="1" noChangeAspect="1"/>
          </p:cNvSpPr>
          <p:nvPr>
            <p:ph type="pic" sz="quarter" idx="42"/>
          </p:nvPr>
        </p:nvSpPr>
        <p:spPr>
          <a:xfrm>
            <a:off x="9598103" y="3630317"/>
            <a:ext cx="1581845" cy="1186384"/>
          </a:xfrm>
          <a:prstGeom prst="ellipse">
            <a:avLst/>
          </a:prstGeom>
        </p:spPr>
        <p:txBody>
          <a:bodyPr rtlCol="0" anchor="ctr" anchorCtr="0">
            <a:normAutofit/>
          </a:bodyPr>
          <a:lstStyle>
            <a:lvl1pPr algn="ctr">
              <a:defRPr sz="1091">
                <a:solidFill>
                  <a:schemeClr val="tx1"/>
                </a:solidFill>
              </a:defRPr>
            </a:lvl1pPr>
          </a:lstStyle>
          <a:p>
            <a:pPr lvl="0"/>
            <a:r>
              <a:rPr lang="en-US" noProof="0"/>
              <a:t>Click icon to add picture</a:t>
            </a:r>
          </a:p>
        </p:txBody>
      </p:sp>
      <p:sp>
        <p:nvSpPr>
          <p:cNvPr id="67" name="Text Placeholder 35"/>
          <p:cNvSpPr>
            <a:spLocks noGrp="1"/>
          </p:cNvSpPr>
          <p:nvPr>
            <p:ph type="body" sz="quarter" idx="43" hasCustomPrompt="1"/>
          </p:nvPr>
        </p:nvSpPr>
        <p:spPr>
          <a:xfrm>
            <a:off x="9182438" y="4917813"/>
            <a:ext cx="2396733" cy="263361"/>
          </a:xfrm>
        </p:spPr>
        <p:txBody>
          <a:bodyPr anchor="ctr" anchorCtr="0">
            <a:normAutofit/>
          </a:bodyPr>
          <a:lstStyle>
            <a:lvl1pPr algn="ctr">
              <a:spcBef>
                <a:spcPts val="0"/>
              </a:spcBef>
              <a:defRPr sz="1091">
                <a:solidFill>
                  <a:schemeClr val="tx1"/>
                </a:solidFill>
              </a:defRPr>
            </a:lvl1pPr>
          </a:lstStyle>
          <a:p>
            <a:pPr lvl="0"/>
            <a:r>
              <a:rPr lang="en-US"/>
              <a:t>Name</a:t>
            </a:r>
          </a:p>
        </p:txBody>
      </p:sp>
      <p:sp>
        <p:nvSpPr>
          <p:cNvPr id="68" name="Text Placeholder 35"/>
          <p:cNvSpPr>
            <a:spLocks noGrp="1"/>
          </p:cNvSpPr>
          <p:nvPr>
            <p:ph type="body" sz="quarter" idx="44" hasCustomPrompt="1"/>
          </p:nvPr>
        </p:nvSpPr>
        <p:spPr>
          <a:xfrm>
            <a:off x="9182439" y="5242925"/>
            <a:ext cx="2396733" cy="503599"/>
          </a:xfrm>
        </p:spPr>
        <p:txBody>
          <a:bodyPr wrap="square" anchor="t" anchorCtr="0">
            <a:spAutoFit/>
          </a:bodyPr>
          <a:lstStyle>
            <a:lvl1pPr algn="ctr">
              <a:spcBef>
                <a:spcPts val="0"/>
              </a:spcBef>
              <a:defRPr sz="1091" i="1">
                <a:solidFill>
                  <a:schemeClr val="tx1"/>
                </a:solidFill>
              </a:defRPr>
            </a:lvl1pPr>
          </a:lstStyle>
          <a:p>
            <a:pPr lvl="0"/>
            <a:r>
              <a:rPr lang="en-US"/>
              <a:t>Position</a:t>
            </a:r>
            <a:br>
              <a:rPr lang="en-US"/>
            </a:br>
            <a:r>
              <a:rPr lang="en-US"/>
              <a:t>Email</a:t>
            </a:r>
            <a:br>
              <a:rPr lang="en-US"/>
            </a:br>
            <a:r>
              <a:rPr lang="en-US"/>
              <a:t>Phone</a:t>
            </a:r>
          </a:p>
        </p:txBody>
      </p:sp>
    </p:spTree>
    <p:extLst>
      <p:ext uri="{BB962C8B-B14F-4D97-AF65-F5344CB8AC3E}">
        <p14:creationId xmlns:p14="http://schemas.microsoft.com/office/powerpoint/2010/main" val="73616264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Divider">
    <p:bg>
      <p:bgPr>
        <a:solidFill>
          <a:srgbClr val="1C476E"/>
        </a:solidFill>
        <a:effectLst/>
      </p:bgPr>
    </p:bg>
    <p:spTree>
      <p:nvGrpSpPr>
        <p:cNvPr id="1" name=""/>
        <p:cNvGrpSpPr/>
        <p:nvPr/>
      </p:nvGrpSpPr>
      <p:grpSpPr>
        <a:xfrm>
          <a:off x="0" y="0"/>
          <a:ext cx="0" cy="0"/>
          <a:chOff x="0" y="0"/>
          <a:chExt cx="0" cy="0"/>
        </a:xfrm>
      </p:grpSpPr>
      <p:sp>
        <p:nvSpPr>
          <p:cNvPr id="7" name="Middle Chevron">
            <a:extLst>
              <a:ext uri="{FF2B5EF4-FFF2-40B4-BE49-F238E27FC236}">
                <a16:creationId xmlns:a16="http://schemas.microsoft.com/office/drawing/2014/main" id="{0D486474-4316-314B-A41A-5295C2985C6E}"/>
              </a:ext>
            </a:extLst>
          </p:cNvPr>
          <p:cNvSpPr/>
          <p:nvPr userDrawn="1"/>
        </p:nvSpPr>
        <p:spPr>
          <a:xfrm>
            <a:off x="4787894"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chemeClr val="accent1"/>
          </a:solidFill>
        </p:spPr>
        <p:txBody>
          <a:bodyPr wrap="square" lIns="0" tIns="0" rIns="0" bIns="0" rtlCol="0"/>
          <a:lstStyle/>
          <a:p>
            <a:endParaRPr/>
          </a:p>
        </p:txBody>
      </p:sp>
      <p:sp>
        <p:nvSpPr>
          <p:cNvPr id="8" name="Right Chevron">
            <a:extLst>
              <a:ext uri="{FF2B5EF4-FFF2-40B4-BE49-F238E27FC236}">
                <a16:creationId xmlns:a16="http://schemas.microsoft.com/office/drawing/2014/main" id="{0FCD820A-F8D3-5D42-9095-8180FD5D506C}"/>
              </a:ext>
            </a:extLst>
          </p:cNvPr>
          <p:cNvSpPr/>
          <p:nvPr userDrawn="1"/>
        </p:nvSpPr>
        <p:spPr>
          <a:xfrm>
            <a:off x="5516369" y="0"/>
            <a:ext cx="6672580" cy="6858000"/>
          </a:xfrm>
          <a:custGeom>
            <a:avLst/>
            <a:gdLst/>
            <a:ahLst/>
            <a:cxnLst/>
            <a:rect l="l" t="t" r="r" b="b"/>
            <a:pathLst>
              <a:path w="6672580" h="6858000">
                <a:moveTo>
                  <a:pt x="6672582" y="0"/>
                </a:moveTo>
                <a:lnTo>
                  <a:pt x="0" y="0"/>
                </a:lnTo>
                <a:lnTo>
                  <a:pt x="1665935" y="3429000"/>
                </a:lnTo>
                <a:lnTo>
                  <a:pt x="0" y="6858000"/>
                </a:lnTo>
                <a:lnTo>
                  <a:pt x="6672582" y="6858000"/>
                </a:lnTo>
                <a:lnTo>
                  <a:pt x="6672582" y="0"/>
                </a:lnTo>
                <a:close/>
              </a:path>
            </a:pathLst>
          </a:custGeom>
          <a:solidFill>
            <a:schemeClr val="accent1"/>
          </a:solidFill>
        </p:spPr>
        <p:txBody>
          <a:bodyPr wrap="square" lIns="0" tIns="0" rIns="0" bIns="0" rtlCol="0"/>
          <a:lstStyle/>
          <a:p>
            <a:endParaRPr/>
          </a:p>
        </p:txBody>
      </p:sp>
      <p:sp>
        <p:nvSpPr>
          <p:cNvPr id="2" name="Title 1">
            <a:extLst>
              <a:ext uri="{FF2B5EF4-FFF2-40B4-BE49-F238E27FC236}">
                <a16:creationId xmlns:a16="http://schemas.microsoft.com/office/drawing/2014/main" id="{3BD27B8E-B2E5-3941-B5F5-06F3861FA6AC}"/>
              </a:ext>
            </a:extLst>
          </p:cNvPr>
          <p:cNvSpPr>
            <a:spLocks noGrp="1"/>
          </p:cNvSpPr>
          <p:nvPr>
            <p:ph type="title" hasCustomPrompt="1"/>
          </p:nvPr>
        </p:nvSpPr>
        <p:spPr>
          <a:xfrm>
            <a:off x="480152" y="2730500"/>
            <a:ext cx="4307742" cy="1346200"/>
          </a:xfrm>
        </p:spPr>
        <p:txBody>
          <a:bodyPr anchor="ctr" anchorCtr="0"/>
          <a:lstStyle>
            <a:lvl1pPr>
              <a:defRPr sz="3200">
                <a:solidFill>
                  <a:schemeClr val="bg1"/>
                </a:solidFill>
              </a:defRPr>
            </a:lvl1pPr>
          </a:lstStyle>
          <a:p>
            <a:r>
              <a:rPr lang="en-US"/>
              <a:t>Section Divider Layout</a:t>
            </a:r>
          </a:p>
        </p:txBody>
      </p:sp>
      <p:sp>
        <p:nvSpPr>
          <p:cNvPr id="3" name="Subtitle">
            <a:extLst>
              <a:ext uri="{FF2B5EF4-FFF2-40B4-BE49-F238E27FC236}">
                <a16:creationId xmlns:a16="http://schemas.microsoft.com/office/drawing/2014/main" id="{1619CA04-4872-C942-A5B8-22BF41ABAE1A}"/>
              </a:ext>
            </a:extLst>
          </p:cNvPr>
          <p:cNvSpPr>
            <a:spLocks noGrp="1"/>
          </p:cNvSpPr>
          <p:nvPr>
            <p:ph type="body" idx="1" hasCustomPrompt="1"/>
          </p:nvPr>
        </p:nvSpPr>
        <p:spPr>
          <a:xfrm>
            <a:off x="480152" y="4639399"/>
            <a:ext cx="4307742" cy="825499"/>
          </a:xfrm>
          <a:prstGeom prst="rect">
            <a:avLst/>
          </a:prstGeom>
        </p:spPr>
        <p:txBody>
          <a:bodyPr lIns="0" tIns="0" rIns="0" bIns="0"/>
          <a:lstStyle>
            <a:lvl1pPr marL="0" indent="0">
              <a:buNone/>
              <a:defRPr sz="2400">
                <a:solidFill>
                  <a:schemeClr val="bg1"/>
                </a:solidFill>
                <a:latin typeface="Cambria" panose="02040503050406030204"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
        <p:nvSpPr>
          <p:cNvPr id="14" name="Slide Number">
            <a:extLst>
              <a:ext uri="{FF2B5EF4-FFF2-40B4-BE49-F238E27FC236}">
                <a16:creationId xmlns:a16="http://schemas.microsoft.com/office/drawing/2014/main" id="{8ADBAD18-350A-B041-9C09-54D660D144F2}"/>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pic>
        <p:nvPicPr>
          <p:cNvPr id="11" name="Picture Placeholder 12" descr="Logo of the National Comprehensive Center, Region 9: Illinois and Iowa">
            <a:extLst>
              <a:ext uri="{FF2B5EF4-FFF2-40B4-BE49-F238E27FC236}">
                <a16:creationId xmlns:a16="http://schemas.microsoft.com/office/drawing/2014/main" id="{3DC0BC32-6687-4D85-BE83-F733BD4DFBB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2480" y="5674613"/>
            <a:ext cx="2816352" cy="959393"/>
          </a:xfrm>
          <a:prstGeom prst="rect">
            <a:avLst/>
          </a:prstGeom>
        </p:spPr>
      </p:pic>
      <p:grpSp>
        <p:nvGrpSpPr>
          <p:cNvPr id="6" name="Group 5">
            <a:extLst>
              <a:ext uri="{FF2B5EF4-FFF2-40B4-BE49-F238E27FC236}">
                <a16:creationId xmlns:a16="http://schemas.microsoft.com/office/drawing/2014/main" id="{6F2C418C-43AA-95FE-B691-04E6EC39C55A}"/>
              </a:ext>
            </a:extLst>
          </p:cNvPr>
          <p:cNvGrpSpPr>
            <a:grpSpLocks noChangeAspect="1"/>
          </p:cNvGrpSpPr>
          <p:nvPr userDrawn="1"/>
        </p:nvGrpSpPr>
        <p:grpSpPr>
          <a:xfrm>
            <a:off x="3048000" y="5657088"/>
            <a:ext cx="1097280" cy="438912"/>
            <a:chOff x="5334000" y="5562600"/>
            <a:chExt cx="1524000" cy="609600"/>
          </a:xfrm>
        </p:grpSpPr>
        <p:sp>
          <p:nvSpPr>
            <p:cNvPr id="5" name="Rectangle 4">
              <a:extLst>
                <a:ext uri="{FF2B5EF4-FFF2-40B4-BE49-F238E27FC236}">
                  <a16:creationId xmlns:a16="http://schemas.microsoft.com/office/drawing/2014/main" id="{209ACDEB-872E-2330-5F8E-F9511F335AEE}"/>
                </a:ext>
              </a:extLst>
            </p:cNvPr>
            <p:cNvSpPr/>
            <p:nvPr userDrawn="1"/>
          </p:nvSpPr>
          <p:spPr>
            <a:xfrm>
              <a:off x="5334000" y="5562600"/>
              <a:ext cx="152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llinois State Board of Education">
              <a:extLst>
                <a:ext uri="{FF2B5EF4-FFF2-40B4-BE49-F238E27FC236}">
                  <a16:creationId xmlns:a16="http://schemas.microsoft.com/office/drawing/2014/main" id="{E015E7A7-B9AF-8A9D-348A-FF7C21C0B72C}"/>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334000" y="5562600"/>
              <a:ext cx="1462013" cy="5710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44523050"/>
      </p:ext>
    </p:extLst>
  </p:cSld>
  <p:clrMapOvr>
    <a:masterClrMapping/>
  </p:clrMapOvr>
  <p:extLst>
    <p:ext uri="{DCECCB84-F9BA-43D5-87BE-67443E8EF086}">
      <p15:sldGuideLst xmlns:p15="http://schemas.microsoft.com/office/powerpoint/2012/main">
        <p15:guide id="1" orient="horz" pos="2160">
          <p15:clr>
            <a:srgbClr val="FBAE40"/>
          </p15:clr>
        </p15:guide>
        <p15:guide id="2" pos="30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References">
    <p:spTree>
      <p:nvGrpSpPr>
        <p:cNvPr id="1" name=""/>
        <p:cNvGrpSpPr/>
        <p:nvPr/>
      </p:nvGrpSpPr>
      <p:grpSpPr>
        <a:xfrm>
          <a:off x="0" y="0"/>
          <a:ext cx="0" cy="0"/>
          <a:chOff x="0" y="0"/>
          <a:chExt cx="0" cy="0"/>
        </a:xfrm>
      </p:grpSpPr>
      <p:sp>
        <p:nvSpPr>
          <p:cNvPr id="10" name="Text Placeholder 6"/>
          <p:cNvSpPr>
            <a:spLocks noGrp="1"/>
          </p:cNvSpPr>
          <p:nvPr>
            <p:ph type="body" sz="quarter" idx="13" hasCustomPrompt="1"/>
          </p:nvPr>
        </p:nvSpPr>
        <p:spPr>
          <a:xfrm>
            <a:off x="609600" y="1646239"/>
            <a:ext cx="10972800" cy="4937125"/>
          </a:xfrm>
        </p:spPr>
        <p:txBody>
          <a:bodyPr>
            <a:noAutofit/>
          </a:bodyPr>
          <a:lstStyle>
            <a:lvl1pPr marL="457200" indent="-415657">
              <a:spcBef>
                <a:spcPts val="1637"/>
              </a:spcBef>
              <a:defRPr sz="1637" baseline="0">
                <a:solidFill>
                  <a:schemeClr val="tx1"/>
                </a:solidFill>
              </a:defRPr>
            </a:lvl1pPr>
            <a:lvl2pPr>
              <a:defRPr sz="2182"/>
            </a:lvl2pPr>
            <a:lvl3pPr>
              <a:defRPr sz="2182"/>
            </a:lvl3pPr>
            <a:lvl4pPr>
              <a:defRPr sz="2182"/>
            </a:lvl4pPr>
            <a:lvl5pPr>
              <a:defRPr sz="2182"/>
            </a:lvl5pPr>
          </a:lstStyle>
          <a:p>
            <a:pPr marL="457200"/>
            <a:r>
              <a:rPr lang="en-US" err="1"/>
              <a:t>Hanushek</a:t>
            </a:r>
            <a:r>
              <a:rPr lang="en-US"/>
              <a:t>, E. A., &amp; Haycock, K. (2010). An effective teacher in every classroom: A lofty goal, but how to do it? </a:t>
            </a:r>
            <a:r>
              <a:rPr lang="en-US" i="1"/>
              <a:t>Education Next, 10</a:t>
            </a:r>
            <a:r>
              <a:rPr lang="en-US"/>
              <a:t>(3), 47–52.</a:t>
            </a:r>
          </a:p>
          <a:p>
            <a:pPr marL="457200"/>
            <a:r>
              <a:rPr lang="en-US" err="1"/>
              <a:t>Hanushek</a:t>
            </a:r>
            <a:r>
              <a:rPr lang="en-US"/>
              <a:t>, E. A., &amp; </a:t>
            </a:r>
            <a:r>
              <a:rPr lang="en-US" err="1"/>
              <a:t>Rivkin</a:t>
            </a:r>
            <a:r>
              <a:rPr lang="en-US"/>
              <a:t>, S. G. (2010). Generalizations about using value-added measures of teacher quality. </a:t>
            </a:r>
            <a:r>
              <a:rPr lang="en-US" i="1"/>
              <a:t>American Economic Review, 100</a:t>
            </a:r>
            <a:r>
              <a:rPr lang="en-US"/>
              <a:t>(2), 267–271.</a:t>
            </a:r>
          </a:p>
          <a:p>
            <a:pPr marL="457200"/>
            <a:r>
              <a:rPr lang="en-US"/>
              <a:t>Kane, T. J., &amp; </a:t>
            </a:r>
            <a:r>
              <a:rPr lang="en-US" err="1"/>
              <a:t>Staiger</a:t>
            </a:r>
            <a:r>
              <a:rPr lang="en-US"/>
              <a:t>, D. O. (2008). </a:t>
            </a:r>
            <a:r>
              <a:rPr lang="en-US" i="1"/>
              <a:t>Estimating teacher impacts on student achievement: An experimental evaluation </a:t>
            </a:r>
            <a:r>
              <a:rPr lang="en-US"/>
              <a:t>(NBER Working Paper No. 14607). Cambridge, MA: National Bureau of Economic Research.</a:t>
            </a:r>
          </a:p>
          <a:p>
            <a:pPr marL="457200"/>
            <a:r>
              <a:rPr lang="en-US"/>
              <a:t>Rothstein, J. (2010). Teacher quality in educational production: Tracking, decay, and student achievement. </a:t>
            </a:r>
            <a:r>
              <a:rPr lang="en-US" i="1"/>
              <a:t>Quarterly Journal of Economics, 125</a:t>
            </a:r>
            <a:r>
              <a:rPr lang="en-US"/>
              <a:t>(1), 175–214.</a:t>
            </a:r>
          </a:p>
        </p:txBody>
      </p:sp>
      <p:sp>
        <p:nvSpPr>
          <p:cNvPr id="3" name="Title 2"/>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47076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Divider with Photo">
    <p:bg>
      <p:bgPr>
        <a:solidFill>
          <a:schemeClr val="bg1"/>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01A0899C-C3AB-F249-A6B3-0183E52D92FB}"/>
              </a:ext>
            </a:extLst>
          </p:cNvPr>
          <p:cNvSpPr>
            <a:spLocks noGrp="1"/>
          </p:cNvSpPr>
          <p:nvPr>
            <p:ph type="title" hasCustomPrompt="1"/>
          </p:nvPr>
        </p:nvSpPr>
        <p:spPr>
          <a:xfrm>
            <a:off x="480152" y="2974032"/>
            <a:ext cx="3253045" cy="912168"/>
          </a:xfrm>
          <a:prstGeom prst="rect">
            <a:avLst/>
          </a:prstGeom>
        </p:spPr>
        <p:txBody>
          <a:bodyPr/>
          <a:lstStyle>
            <a:lvl1pPr>
              <a:defRPr sz="3200">
                <a:solidFill>
                  <a:schemeClr val="accent1"/>
                </a:solidFill>
              </a:defRPr>
            </a:lvl1pPr>
          </a:lstStyle>
          <a:p>
            <a:r>
              <a:rPr lang="en-US"/>
              <a:t>Section Divider with Photo</a:t>
            </a:r>
          </a:p>
        </p:txBody>
      </p:sp>
      <p:sp>
        <p:nvSpPr>
          <p:cNvPr id="3" name="Picture Placeholder 2">
            <a:extLst>
              <a:ext uri="{FF2B5EF4-FFF2-40B4-BE49-F238E27FC236}">
                <a16:creationId xmlns:a16="http://schemas.microsoft.com/office/drawing/2014/main" id="{17F0FA7D-1303-4B13-AA35-94E5B3A618E7}"/>
              </a:ext>
            </a:extLst>
          </p:cNvPr>
          <p:cNvSpPr>
            <a:spLocks noGrp="1"/>
          </p:cNvSpPr>
          <p:nvPr>
            <p:ph type="pic" sz="quarter" idx="17" hasCustomPrompt="1"/>
          </p:nvPr>
        </p:nvSpPr>
        <p:spPr>
          <a:xfrm>
            <a:off x="3733801" y="0"/>
            <a:ext cx="8458199" cy="6863556"/>
          </a:xfrm>
          <a:custGeom>
            <a:avLst/>
            <a:gdLst>
              <a:gd name="connsiteX0" fmla="*/ 0 w 8534400"/>
              <a:gd name="connsiteY0" fmla="*/ 0 h 6870700"/>
              <a:gd name="connsiteX1" fmla="*/ 5099050 w 8534400"/>
              <a:gd name="connsiteY1" fmla="*/ 0 h 6870700"/>
              <a:gd name="connsiteX2" fmla="*/ 8534400 w 8534400"/>
              <a:gd name="connsiteY2" fmla="*/ 3435350 h 6870700"/>
              <a:gd name="connsiteX3" fmla="*/ 5099050 w 8534400"/>
              <a:gd name="connsiteY3" fmla="*/ 6870700 h 6870700"/>
              <a:gd name="connsiteX4" fmla="*/ 0 w 8534400"/>
              <a:gd name="connsiteY4" fmla="*/ 6870700 h 6870700"/>
              <a:gd name="connsiteX5" fmla="*/ 0 w 8534400"/>
              <a:gd name="connsiteY5" fmla="*/ 0 h 6870700"/>
              <a:gd name="connsiteX0" fmla="*/ 0 w 5099050"/>
              <a:gd name="connsiteY0" fmla="*/ 0 h 6870700"/>
              <a:gd name="connsiteX1" fmla="*/ 5099050 w 5099050"/>
              <a:gd name="connsiteY1" fmla="*/ 0 h 6870700"/>
              <a:gd name="connsiteX2" fmla="*/ 5099050 w 5099050"/>
              <a:gd name="connsiteY2" fmla="*/ 6870700 h 6870700"/>
              <a:gd name="connsiteX3" fmla="*/ 0 w 5099050"/>
              <a:gd name="connsiteY3" fmla="*/ 6870700 h 6870700"/>
              <a:gd name="connsiteX4" fmla="*/ 0 w 5099050"/>
              <a:gd name="connsiteY4" fmla="*/ 0 h 6870700"/>
              <a:gd name="connsiteX0" fmla="*/ 2 w 5099052"/>
              <a:gd name="connsiteY0" fmla="*/ 0 h 6870700"/>
              <a:gd name="connsiteX1" fmla="*/ 5099052 w 5099052"/>
              <a:gd name="connsiteY1" fmla="*/ 0 h 6870700"/>
              <a:gd name="connsiteX2" fmla="*/ 5099052 w 5099052"/>
              <a:gd name="connsiteY2" fmla="*/ 6870700 h 6870700"/>
              <a:gd name="connsiteX3" fmla="*/ 2 w 5099052"/>
              <a:gd name="connsiteY3" fmla="*/ 6870700 h 6870700"/>
              <a:gd name="connsiteX4" fmla="*/ 1712688 w 5099052"/>
              <a:gd name="connsiteY4" fmla="*/ 3418951 h 6870700"/>
              <a:gd name="connsiteX5" fmla="*/ 2 w 5099052"/>
              <a:gd name="connsiteY5" fmla="*/ 0 h 6870700"/>
              <a:gd name="connsiteX0" fmla="*/ 0 w 5099050"/>
              <a:gd name="connsiteY0" fmla="*/ 0 h 6870700"/>
              <a:gd name="connsiteX1" fmla="*/ 5099050 w 5099050"/>
              <a:gd name="connsiteY1" fmla="*/ 0 h 6870700"/>
              <a:gd name="connsiteX2" fmla="*/ 5099050 w 5099050"/>
              <a:gd name="connsiteY2" fmla="*/ 6870700 h 6870700"/>
              <a:gd name="connsiteX3" fmla="*/ 0 w 5099050"/>
              <a:gd name="connsiteY3" fmla="*/ 6870700 h 6870700"/>
              <a:gd name="connsiteX4" fmla="*/ 1712686 w 5099050"/>
              <a:gd name="connsiteY4" fmla="*/ 3418951 h 6870700"/>
              <a:gd name="connsiteX5" fmla="*/ 0 w 5099050"/>
              <a:gd name="connsiteY5" fmla="*/ 0 h 6870700"/>
              <a:gd name="connsiteX0" fmla="*/ 0 w 5099050"/>
              <a:gd name="connsiteY0" fmla="*/ 0 h 6870700"/>
              <a:gd name="connsiteX1" fmla="*/ 5099050 w 5099050"/>
              <a:gd name="connsiteY1" fmla="*/ 0 h 6870700"/>
              <a:gd name="connsiteX2" fmla="*/ 5099050 w 5099050"/>
              <a:gd name="connsiteY2" fmla="*/ 6870700 h 6870700"/>
              <a:gd name="connsiteX3" fmla="*/ 0 w 5099050"/>
              <a:gd name="connsiteY3" fmla="*/ 6870700 h 6870700"/>
              <a:gd name="connsiteX4" fmla="*/ 1070969 w 5099050"/>
              <a:gd name="connsiteY4" fmla="*/ 3440723 h 6870700"/>
              <a:gd name="connsiteX5" fmla="*/ 0 w 5099050"/>
              <a:gd name="connsiteY5" fmla="*/ 0 h 6870700"/>
              <a:gd name="connsiteX0" fmla="*/ 0 w 5099050"/>
              <a:gd name="connsiteY0" fmla="*/ 0 h 6870700"/>
              <a:gd name="connsiteX1" fmla="*/ 5099050 w 5099050"/>
              <a:gd name="connsiteY1" fmla="*/ 0 h 6870700"/>
              <a:gd name="connsiteX2" fmla="*/ 5099050 w 5099050"/>
              <a:gd name="connsiteY2" fmla="*/ 6870700 h 6870700"/>
              <a:gd name="connsiteX3" fmla="*/ 0 w 5099050"/>
              <a:gd name="connsiteY3" fmla="*/ 6870700 h 6870700"/>
              <a:gd name="connsiteX4" fmla="*/ 1046783 w 5099050"/>
              <a:gd name="connsiteY4" fmla="*/ 3433579 h 6870700"/>
              <a:gd name="connsiteX5" fmla="*/ 0 w 5099050"/>
              <a:gd name="connsiteY5" fmla="*/ 0 h 6870700"/>
              <a:gd name="connsiteX0" fmla="*/ 49795 w 5099050"/>
              <a:gd name="connsiteY0" fmla="*/ 0 h 6884987"/>
              <a:gd name="connsiteX1" fmla="*/ 5099050 w 5099050"/>
              <a:gd name="connsiteY1" fmla="*/ 14287 h 6884987"/>
              <a:gd name="connsiteX2" fmla="*/ 5099050 w 5099050"/>
              <a:gd name="connsiteY2" fmla="*/ 6884987 h 6884987"/>
              <a:gd name="connsiteX3" fmla="*/ 0 w 5099050"/>
              <a:gd name="connsiteY3" fmla="*/ 6884987 h 6884987"/>
              <a:gd name="connsiteX4" fmla="*/ 1046783 w 5099050"/>
              <a:gd name="connsiteY4" fmla="*/ 3447866 h 6884987"/>
              <a:gd name="connsiteX5" fmla="*/ 49795 w 5099050"/>
              <a:gd name="connsiteY5" fmla="*/ 0 h 6884987"/>
              <a:gd name="connsiteX0" fmla="*/ 0 w 5049255"/>
              <a:gd name="connsiteY0" fmla="*/ 0 h 6884987"/>
              <a:gd name="connsiteX1" fmla="*/ 5049255 w 5049255"/>
              <a:gd name="connsiteY1" fmla="*/ 14287 h 6884987"/>
              <a:gd name="connsiteX2" fmla="*/ 5049255 w 5049255"/>
              <a:gd name="connsiteY2" fmla="*/ 6884987 h 6884987"/>
              <a:gd name="connsiteX3" fmla="*/ 2135 w 5049255"/>
              <a:gd name="connsiteY3" fmla="*/ 6863556 h 6884987"/>
              <a:gd name="connsiteX4" fmla="*/ 996988 w 5049255"/>
              <a:gd name="connsiteY4" fmla="*/ 3447866 h 6884987"/>
              <a:gd name="connsiteX5" fmla="*/ 0 w 5049255"/>
              <a:gd name="connsiteY5" fmla="*/ 0 h 6884987"/>
              <a:gd name="connsiteX0" fmla="*/ 0 w 5053523"/>
              <a:gd name="connsiteY0" fmla="*/ 0 h 6863556"/>
              <a:gd name="connsiteX1" fmla="*/ 5049255 w 5053523"/>
              <a:gd name="connsiteY1" fmla="*/ 14287 h 6863556"/>
              <a:gd name="connsiteX2" fmla="*/ 5053523 w 5053523"/>
              <a:gd name="connsiteY2" fmla="*/ 6858793 h 6863556"/>
              <a:gd name="connsiteX3" fmla="*/ 2135 w 5053523"/>
              <a:gd name="connsiteY3" fmla="*/ 6863556 h 6863556"/>
              <a:gd name="connsiteX4" fmla="*/ 996988 w 5053523"/>
              <a:gd name="connsiteY4" fmla="*/ 3447866 h 6863556"/>
              <a:gd name="connsiteX5" fmla="*/ 0 w 5053523"/>
              <a:gd name="connsiteY5" fmla="*/ 0 h 6863556"/>
              <a:gd name="connsiteX0" fmla="*/ 0 w 5053523"/>
              <a:gd name="connsiteY0" fmla="*/ 0 h 6863556"/>
              <a:gd name="connsiteX1" fmla="*/ 5049255 w 5053523"/>
              <a:gd name="connsiteY1" fmla="*/ 2381 h 6863556"/>
              <a:gd name="connsiteX2" fmla="*/ 5053523 w 5053523"/>
              <a:gd name="connsiteY2" fmla="*/ 6858793 h 6863556"/>
              <a:gd name="connsiteX3" fmla="*/ 2135 w 5053523"/>
              <a:gd name="connsiteY3" fmla="*/ 6863556 h 6863556"/>
              <a:gd name="connsiteX4" fmla="*/ 996988 w 5053523"/>
              <a:gd name="connsiteY4" fmla="*/ 3447866 h 6863556"/>
              <a:gd name="connsiteX5" fmla="*/ 0 w 5053523"/>
              <a:gd name="connsiteY5" fmla="*/ 0 h 6863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53523" h="6863556">
                <a:moveTo>
                  <a:pt x="0" y="0"/>
                </a:moveTo>
                <a:lnTo>
                  <a:pt x="5049255" y="2381"/>
                </a:lnTo>
                <a:cubicBezTo>
                  <a:pt x="5050678" y="2283883"/>
                  <a:pt x="5052100" y="4577291"/>
                  <a:pt x="5053523" y="6858793"/>
                </a:cubicBezTo>
                <a:lnTo>
                  <a:pt x="2135" y="6863556"/>
                </a:lnTo>
                <a:lnTo>
                  <a:pt x="996988" y="3447866"/>
                </a:lnTo>
                <a:lnTo>
                  <a:pt x="0" y="0"/>
                </a:lnTo>
                <a:close/>
              </a:path>
            </a:pathLst>
          </a:custGeom>
          <a:ln>
            <a:noFill/>
          </a:ln>
        </p:spPr>
        <p:txBody>
          <a:bodyPr anchor="ctr" anchorCtr="1"/>
          <a:lstStyle>
            <a:lvl1pPr marL="0" marR="0" indent="0" algn="l" defTabSz="914400" rtl="0" eaLnBrk="1" fontAlgn="auto" latinLnBrk="0" hangingPunct="1">
              <a:lnSpc>
                <a:spcPct val="100000"/>
              </a:lnSpc>
              <a:spcBef>
                <a:spcPts val="0"/>
              </a:spcBef>
              <a:spcAft>
                <a:spcPts val="600"/>
              </a:spcAft>
              <a:buClr>
                <a:srgbClr val="328612"/>
              </a:buClr>
              <a:buSzPct val="100000"/>
              <a:buFont typeface="Arial" panose="020B0604020202020204" pitchFamily="34" charset="0"/>
              <a:buNone/>
              <a:tabLst/>
              <a:defRPr>
                <a:solidFill>
                  <a:schemeClr val="accent1"/>
                </a:solidFill>
              </a:defRPr>
            </a:lvl1pPr>
          </a:lstStyle>
          <a:p>
            <a:pPr marL="0" marR="0" lvl="0" indent="0" algn="l" defTabSz="914400" rtl="0" eaLnBrk="1" fontAlgn="auto" latinLnBrk="0" hangingPunct="1">
              <a:lnSpc>
                <a:spcPct val="100000"/>
              </a:lnSpc>
              <a:spcBef>
                <a:spcPts val="0"/>
              </a:spcBef>
              <a:spcAft>
                <a:spcPts val="600"/>
              </a:spcAft>
              <a:buClr>
                <a:srgbClr val="328612"/>
              </a:buClr>
              <a:buSzPct val="100000"/>
              <a:buFont typeface="Arial" panose="020B0604020202020204" pitchFamily="34" charset="0"/>
              <a:buNone/>
              <a:tabLst/>
              <a:defRPr/>
            </a:pPr>
            <a:r>
              <a:rPr lang="en-US"/>
              <a:t>Click on photo icon below and </a:t>
            </a:r>
            <a:br>
              <a:rPr lang="en-US"/>
            </a:br>
            <a:r>
              <a:rPr lang="en-US"/>
              <a:t>select a cover photo to insert. </a:t>
            </a:r>
            <a:br>
              <a:rPr lang="en-US"/>
            </a:br>
            <a:r>
              <a:rPr lang="en-US"/>
              <a:t>Once inserted, right-click on the </a:t>
            </a:r>
            <a:br>
              <a:rPr lang="en-US"/>
            </a:br>
            <a:r>
              <a:rPr lang="en-US"/>
              <a:t>photo and choose “Send to back” </a:t>
            </a:r>
            <a:br>
              <a:rPr lang="en-US"/>
            </a:br>
            <a:r>
              <a:rPr lang="en-US"/>
              <a:t>to position the photo behind </a:t>
            </a:r>
            <a:br>
              <a:rPr lang="en-US"/>
            </a:br>
            <a:r>
              <a:rPr lang="en-US"/>
              <a:t>the decorative chevron.</a:t>
            </a:r>
          </a:p>
          <a:p>
            <a:endParaRPr lang="en-US"/>
          </a:p>
          <a:p>
            <a:endParaRPr lang="en-US"/>
          </a:p>
          <a:p>
            <a:endParaRPr lang="en-US"/>
          </a:p>
          <a:p>
            <a:endParaRPr lang="en-US"/>
          </a:p>
          <a:p>
            <a:endParaRPr lang="en-US"/>
          </a:p>
          <a:p>
            <a:endParaRPr lang="en-US"/>
          </a:p>
          <a:p>
            <a:endParaRPr lang="en-US"/>
          </a:p>
        </p:txBody>
      </p:sp>
      <p:sp>
        <p:nvSpPr>
          <p:cNvPr id="15" name="bottom triangle overlay">
            <a:extLst>
              <a:ext uri="{FF2B5EF4-FFF2-40B4-BE49-F238E27FC236}">
                <a16:creationId xmlns:a16="http://schemas.microsoft.com/office/drawing/2014/main" id="{FA7939B6-0008-4A8A-B4DF-2E375818250B}"/>
              </a:ext>
            </a:extLst>
          </p:cNvPr>
          <p:cNvSpPr>
            <a:spLocks noGrp="1"/>
          </p:cNvSpPr>
          <p:nvPr>
            <p:ph type="body" sz="quarter" idx="16" hasCustomPrompt="1"/>
          </p:nvPr>
        </p:nvSpPr>
        <p:spPr>
          <a:xfrm flipH="1">
            <a:off x="11039856" y="4489704"/>
            <a:ext cx="1152144" cy="2368296"/>
          </a:xfrm>
          <a:prstGeom prst="rtTriangle">
            <a:avLst/>
          </a:prstGeom>
          <a:solidFill>
            <a:schemeClr val="accent1"/>
          </a:solidFill>
        </p:spPr>
        <p:txBody>
          <a:bodyPr>
            <a:normAutofit/>
          </a:bodyPr>
          <a:lstStyle>
            <a:lvl1pPr marL="0" indent="0">
              <a:buNone/>
              <a:defRPr sz="1000"/>
            </a:lvl1pPr>
          </a:lstStyle>
          <a:p>
            <a:pPr lvl="0"/>
            <a:r>
              <a:rPr lang="en-US"/>
              <a:t> </a:t>
            </a:r>
          </a:p>
        </p:txBody>
      </p:sp>
      <p:sp>
        <p:nvSpPr>
          <p:cNvPr id="14" name="Photo Overlay Shape (chevron)">
            <a:extLst>
              <a:ext uri="{FF2B5EF4-FFF2-40B4-BE49-F238E27FC236}">
                <a16:creationId xmlns:a16="http://schemas.microsoft.com/office/drawing/2014/main" id="{3A670164-2EFB-4F69-BB9C-5FCA930B0CA2}"/>
              </a:ext>
            </a:extLst>
          </p:cNvPr>
          <p:cNvSpPr>
            <a:spLocks noGrp="1"/>
          </p:cNvSpPr>
          <p:nvPr>
            <p:ph type="body" sz="quarter" idx="15" hasCustomPrompt="1"/>
          </p:nvPr>
        </p:nvSpPr>
        <p:spPr>
          <a:xfrm>
            <a:off x="3908549" y="0"/>
            <a:ext cx="2103120" cy="6858000"/>
          </a:xfrm>
          <a:prstGeom prst="chevron">
            <a:avLst>
              <a:gd name="adj" fmla="val 78988"/>
            </a:avLst>
          </a:prstGeom>
          <a:solidFill>
            <a:schemeClr val="accent2">
              <a:alpha val="89804"/>
            </a:schemeClr>
          </a:solidFill>
          <a:ln>
            <a:noFill/>
          </a:ln>
        </p:spPr>
        <p:txBody>
          <a:bodyPr/>
          <a:lstStyle>
            <a:lvl1pPr marL="0" indent="0">
              <a:buNone/>
              <a:defRPr/>
            </a:lvl1pPr>
          </a:lstStyle>
          <a:p>
            <a:pPr lvl="0"/>
            <a:r>
              <a:rPr lang="en-US"/>
              <a:t> </a:t>
            </a:r>
          </a:p>
        </p:txBody>
      </p:sp>
      <p:sp>
        <p:nvSpPr>
          <p:cNvPr id="13" name="Slide Number">
            <a:extLst>
              <a:ext uri="{FF2B5EF4-FFF2-40B4-BE49-F238E27FC236}">
                <a16:creationId xmlns:a16="http://schemas.microsoft.com/office/drawing/2014/main" id="{FEA44E00-DD2E-F642-A740-936CE3206A4C}"/>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pic>
        <p:nvPicPr>
          <p:cNvPr id="16" name="Picture Placeholder 12" descr="Logo of the National Comprehensive Center, Region 9: Illinois and Iowa">
            <a:extLst>
              <a:ext uri="{FF2B5EF4-FFF2-40B4-BE49-F238E27FC236}">
                <a16:creationId xmlns:a16="http://schemas.microsoft.com/office/drawing/2014/main" id="{2F788418-AF07-4523-A820-94D1B162455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2480" y="5674613"/>
            <a:ext cx="2816352" cy="959393"/>
          </a:xfrm>
          <a:prstGeom prst="rect">
            <a:avLst/>
          </a:prstGeom>
        </p:spPr>
      </p:pic>
    </p:spTree>
    <p:extLst>
      <p:ext uri="{BB962C8B-B14F-4D97-AF65-F5344CB8AC3E}">
        <p14:creationId xmlns:p14="http://schemas.microsoft.com/office/powerpoint/2010/main" val="2650716138"/>
      </p:ext>
    </p:extLst>
  </p:cSld>
  <p:clrMapOvr>
    <a:masterClrMapping/>
  </p:clrMapOvr>
  <p:extLst>
    <p:ext uri="{DCECCB84-F9BA-43D5-87BE-67443E8EF086}">
      <p15:sldGuideLst xmlns:p15="http://schemas.microsoft.com/office/powerpoint/2012/main">
        <p15:guide id="1" orient="horz" pos="2160">
          <p15:clr>
            <a:srgbClr val="FBAE40"/>
          </p15:clr>
        </p15:guide>
        <p15:guide id="2" pos="30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EBA92AA5-A44A-424C-9963-83FCA74594CD}"/>
              </a:ext>
            </a:extLst>
          </p:cNvPr>
          <p:cNvSpPr>
            <a:spLocks noGrp="1"/>
          </p:cNvSpPr>
          <p:nvPr>
            <p:ph type="title" hasCustomPrompt="1"/>
          </p:nvPr>
        </p:nvSpPr>
        <p:spPr>
          <a:xfrm>
            <a:off x="480152" y="603169"/>
            <a:ext cx="10035447" cy="492443"/>
          </a:xfrm>
          <a:prstGeom prst="rect">
            <a:avLst/>
          </a:prstGeom>
        </p:spPr>
        <p:txBody>
          <a:bodyPr lIns="0" tIns="0" rIns="0" bIns="0"/>
          <a:lstStyle>
            <a:lvl1pPr>
              <a:defRPr sz="3200" b="1" i="0">
                <a:solidFill>
                  <a:schemeClr val="accent1"/>
                </a:solidFill>
                <a:latin typeface="Cambria" panose="02040503050406030204" pitchFamily="18" charset="0"/>
                <a:cs typeface="Cambria" panose="02040503050406030204" pitchFamily="18" charset="0"/>
              </a:defRPr>
            </a:lvl1pPr>
          </a:lstStyle>
          <a:p>
            <a:r>
              <a:rPr lang="en-US"/>
              <a:t>Agenda</a:t>
            </a:r>
            <a:endParaRPr/>
          </a:p>
        </p:txBody>
      </p:sp>
      <p:sp>
        <p:nvSpPr>
          <p:cNvPr id="7" name="Content Placeholder 11">
            <a:extLst>
              <a:ext uri="{FF2B5EF4-FFF2-40B4-BE49-F238E27FC236}">
                <a16:creationId xmlns:a16="http://schemas.microsoft.com/office/drawing/2014/main" id="{CDF57242-1C16-304A-ACB2-DF591F30C888}"/>
              </a:ext>
            </a:extLst>
          </p:cNvPr>
          <p:cNvSpPr>
            <a:spLocks noGrp="1"/>
          </p:cNvSpPr>
          <p:nvPr>
            <p:ph sz="quarter" idx="14"/>
          </p:nvPr>
        </p:nvSpPr>
        <p:spPr>
          <a:xfrm>
            <a:off x="479425" y="1527605"/>
            <a:ext cx="10036174" cy="4053092"/>
          </a:xfrm>
        </p:spPr>
        <p:txBody>
          <a:bodyPr/>
          <a:lstStyle>
            <a:lvl1pPr marL="341313" indent="-341313">
              <a:spcBef>
                <a:spcPts val="1800"/>
              </a:spcBef>
              <a:buFont typeface="+mj-lt"/>
              <a:buAutoNum type="arabicPeriod"/>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bject 5">
            <a:extLst>
              <a:ext uri="{FF2B5EF4-FFF2-40B4-BE49-F238E27FC236}">
                <a16:creationId xmlns:a16="http://schemas.microsoft.com/office/drawing/2014/main" id="{BCD1D20C-1C80-0045-956F-493AA56DEC5D}"/>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chemeClr val="accent1"/>
          </a:solidFill>
        </p:spPr>
        <p:txBody>
          <a:bodyPr wrap="square" lIns="0" tIns="0" rIns="0" bIns="0" rtlCol="0"/>
          <a:lstStyle/>
          <a:p>
            <a:endParaRPr/>
          </a:p>
        </p:txBody>
      </p:sp>
      <p:sp>
        <p:nvSpPr>
          <p:cNvPr id="17" name="Slide Number">
            <a:extLst>
              <a:ext uri="{FF2B5EF4-FFF2-40B4-BE49-F238E27FC236}">
                <a16:creationId xmlns:a16="http://schemas.microsoft.com/office/drawing/2014/main" id="{C1B8DD90-32AE-C842-B456-824A8661BA0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pic>
        <p:nvPicPr>
          <p:cNvPr id="8" name="Picture Placeholder 12" descr="Logo of the National Comprehensive Center, Region 9: Illinois and Iowa">
            <a:extLst>
              <a:ext uri="{FF2B5EF4-FFF2-40B4-BE49-F238E27FC236}">
                <a16:creationId xmlns:a16="http://schemas.microsoft.com/office/drawing/2014/main" id="{34681F9A-708D-454D-AEEB-D3439CB86918}"/>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2480" y="5674613"/>
            <a:ext cx="2816352" cy="959393"/>
          </a:xfrm>
          <a:prstGeom prst="rect">
            <a:avLst/>
          </a:prstGeom>
        </p:spPr>
      </p:pic>
    </p:spTree>
    <p:extLst>
      <p:ext uri="{BB962C8B-B14F-4D97-AF65-F5344CB8AC3E}">
        <p14:creationId xmlns:p14="http://schemas.microsoft.com/office/powerpoint/2010/main" val="367743080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and Content 1">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EBA92AA5-A44A-424C-9963-83FCA74594CD}"/>
              </a:ext>
            </a:extLst>
          </p:cNvPr>
          <p:cNvSpPr>
            <a:spLocks noGrp="1"/>
          </p:cNvSpPr>
          <p:nvPr>
            <p:ph type="title" hasCustomPrompt="1"/>
          </p:nvPr>
        </p:nvSpPr>
        <p:spPr>
          <a:xfrm>
            <a:off x="480152" y="603169"/>
            <a:ext cx="10035447" cy="492443"/>
          </a:xfrm>
          <a:prstGeom prst="rect">
            <a:avLst/>
          </a:prstGeom>
        </p:spPr>
        <p:txBody>
          <a:bodyPr lIns="0" tIns="0" rIns="0" bIns="0"/>
          <a:lstStyle>
            <a:lvl1pPr>
              <a:defRPr sz="3200" b="1" i="0">
                <a:solidFill>
                  <a:schemeClr val="accent1"/>
                </a:solidFill>
                <a:latin typeface="Cambria" panose="02040503050406030204" pitchFamily="18" charset="0"/>
                <a:cs typeface="Cambria" panose="02040503050406030204" pitchFamily="18" charset="0"/>
              </a:defRPr>
            </a:lvl1pPr>
          </a:lstStyle>
          <a:p>
            <a:r>
              <a:rPr lang="en-US"/>
              <a:t>Title and Content 1</a:t>
            </a:r>
            <a:endParaRPr/>
          </a:p>
        </p:txBody>
      </p:sp>
      <p:sp>
        <p:nvSpPr>
          <p:cNvPr id="7" name="Content Placeholder 11">
            <a:extLst>
              <a:ext uri="{FF2B5EF4-FFF2-40B4-BE49-F238E27FC236}">
                <a16:creationId xmlns:a16="http://schemas.microsoft.com/office/drawing/2014/main" id="{CDF57242-1C16-304A-ACB2-DF591F30C888}"/>
              </a:ext>
            </a:extLst>
          </p:cNvPr>
          <p:cNvSpPr>
            <a:spLocks noGrp="1"/>
          </p:cNvSpPr>
          <p:nvPr>
            <p:ph sz="quarter" idx="14"/>
          </p:nvPr>
        </p:nvSpPr>
        <p:spPr>
          <a:xfrm>
            <a:off x="479425" y="1527605"/>
            <a:ext cx="10036174" cy="40530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object 5">
            <a:extLst>
              <a:ext uri="{FF2B5EF4-FFF2-40B4-BE49-F238E27FC236}">
                <a16:creationId xmlns:a16="http://schemas.microsoft.com/office/drawing/2014/main" id="{BCD1D20C-1C80-0045-956F-493AA56DEC5D}"/>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chemeClr val="accent1"/>
          </a:solidFill>
        </p:spPr>
        <p:txBody>
          <a:bodyPr wrap="square" lIns="0" tIns="0" rIns="0" bIns="0" rtlCol="0"/>
          <a:lstStyle/>
          <a:p>
            <a:endParaRPr/>
          </a:p>
        </p:txBody>
      </p:sp>
      <p:sp>
        <p:nvSpPr>
          <p:cNvPr id="17" name="Slide Number">
            <a:extLst>
              <a:ext uri="{FF2B5EF4-FFF2-40B4-BE49-F238E27FC236}">
                <a16:creationId xmlns:a16="http://schemas.microsoft.com/office/drawing/2014/main" id="{C1B8DD90-32AE-C842-B456-824A8661BA01}"/>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pic>
        <p:nvPicPr>
          <p:cNvPr id="11" name="Picture Placeholder 12" descr="Logo of the National Comprehensive Center, Region 9: Illinois and Iowa">
            <a:extLst>
              <a:ext uri="{FF2B5EF4-FFF2-40B4-BE49-F238E27FC236}">
                <a16:creationId xmlns:a16="http://schemas.microsoft.com/office/drawing/2014/main" id="{A6F0E1AB-793E-4449-9FF4-B0C2D837B562}"/>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2480" y="5674613"/>
            <a:ext cx="2816352" cy="959393"/>
          </a:xfrm>
          <a:prstGeom prst="rect">
            <a:avLst/>
          </a:prstGeom>
        </p:spPr>
      </p:pic>
      <p:pic>
        <p:nvPicPr>
          <p:cNvPr id="2" name="Picture 2" descr="Illinois State Board of Education">
            <a:extLst>
              <a:ext uri="{FF2B5EF4-FFF2-40B4-BE49-F238E27FC236}">
                <a16:creationId xmlns:a16="http://schemas.microsoft.com/office/drawing/2014/main" id="{F2301285-1389-22D0-0D0B-E6A161B644AB}"/>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067800" y="5601101"/>
            <a:ext cx="1462013" cy="571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38236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Two-Column 1">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EBA92AA5-A44A-424C-9963-83FCA74594CD}"/>
              </a:ext>
            </a:extLst>
          </p:cNvPr>
          <p:cNvSpPr>
            <a:spLocks noGrp="1"/>
          </p:cNvSpPr>
          <p:nvPr>
            <p:ph type="title" hasCustomPrompt="1"/>
          </p:nvPr>
        </p:nvSpPr>
        <p:spPr>
          <a:xfrm>
            <a:off x="480153" y="603169"/>
            <a:ext cx="8825582" cy="492443"/>
          </a:xfrm>
          <a:prstGeom prst="rect">
            <a:avLst/>
          </a:prstGeom>
        </p:spPr>
        <p:txBody>
          <a:bodyPr lIns="0" tIns="0" rIns="0" bIns="0"/>
          <a:lstStyle>
            <a:lvl1pPr>
              <a:defRPr sz="3200" b="1" i="0">
                <a:solidFill>
                  <a:schemeClr val="accent1"/>
                </a:solidFill>
                <a:latin typeface="Cambria" panose="02040503050406030204" pitchFamily="18" charset="0"/>
                <a:cs typeface="Cambria" panose="02040503050406030204" pitchFamily="18" charset="0"/>
              </a:defRPr>
            </a:lvl1pPr>
          </a:lstStyle>
          <a:p>
            <a:r>
              <a:rPr lang="en-US"/>
              <a:t>Title and Content Two-Column 1</a:t>
            </a:r>
            <a:endParaRPr/>
          </a:p>
        </p:txBody>
      </p:sp>
      <p:sp>
        <p:nvSpPr>
          <p:cNvPr id="18" name="Content Placeholder 11">
            <a:extLst>
              <a:ext uri="{FF2B5EF4-FFF2-40B4-BE49-F238E27FC236}">
                <a16:creationId xmlns:a16="http://schemas.microsoft.com/office/drawing/2014/main" id="{17E8025B-A200-8D4F-97AB-F35278E9B1A6}"/>
              </a:ext>
            </a:extLst>
          </p:cNvPr>
          <p:cNvSpPr>
            <a:spLocks noGrp="1"/>
          </p:cNvSpPr>
          <p:nvPr>
            <p:ph sz="quarter" idx="14"/>
          </p:nvPr>
        </p:nvSpPr>
        <p:spPr>
          <a:xfrm>
            <a:off x="479425" y="1527605"/>
            <a:ext cx="4244975" cy="40530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11">
            <a:extLst>
              <a:ext uri="{FF2B5EF4-FFF2-40B4-BE49-F238E27FC236}">
                <a16:creationId xmlns:a16="http://schemas.microsoft.com/office/drawing/2014/main" id="{6CCD4093-B1D7-EE4D-AF7D-1C88565C4D7D}"/>
              </a:ext>
            </a:extLst>
          </p:cNvPr>
          <p:cNvSpPr>
            <a:spLocks noGrp="1"/>
          </p:cNvSpPr>
          <p:nvPr>
            <p:ph sz="quarter" idx="15"/>
          </p:nvPr>
        </p:nvSpPr>
        <p:spPr>
          <a:xfrm>
            <a:off x="5061585" y="1527605"/>
            <a:ext cx="4244975" cy="40530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riangle">
            <a:extLst>
              <a:ext uri="{FF2B5EF4-FFF2-40B4-BE49-F238E27FC236}">
                <a16:creationId xmlns:a16="http://schemas.microsoft.com/office/drawing/2014/main" id="{6A69B48E-6315-0640-A325-979B0F53053D}"/>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chemeClr val="accent1"/>
          </a:solidFill>
        </p:spPr>
        <p:txBody>
          <a:bodyPr wrap="square" lIns="0" tIns="0" rIns="0" bIns="0" rtlCol="0"/>
          <a:lstStyle/>
          <a:p>
            <a:endParaRPr/>
          </a:p>
        </p:txBody>
      </p:sp>
      <p:sp>
        <p:nvSpPr>
          <p:cNvPr id="17" name="Slide Number">
            <a:extLst>
              <a:ext uri="{FF2B5EF4-FFF2-40B4-BE49-F238E27FC236}">
                <a16:creationId xmlns:a16="http://schemas.microsoft.com/office/drawing/2014/main" id="{22B63809-4058-EA42-B6D9-BA1A8FA153B4}"/>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pic>
        <p:nvPicPr>
          <p:cNvPr id="11" name="Picture Placeholder 12" descr="Logo of the National Comprehensive Center, Region 9: Illinois and Iowa">
            <a:extLst>
              <a:ext uri="{FF2B5EF4-FFF2-40B4-BE49-F238E27FC236}">
                <a16:creationId xmlns:a16="http://schemas.microsoft.com/office/drawing/2014/main" id="{5B72C694-88C8-4FCA-AA7D-947399954E4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2480" y="5674613"/>
            <a:ext cx="2816352" cy="959393"/>
          </a:xfrm>
          <a:prstGeom prst="rect">
            <a:avLst/>
          </a:prstGeom>
        </p:spPr>
      </p:pic>
    </p:spTree>
    <p:extLst>
      <p:ext uri="{BB962C8B-B14F-4D97-AF65-F5344CB8AC3E}">
        <p14:creationId xmlns:p14="http://schemas.microsoft.com/office/powerpoint/2010/main" val="35687412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and Content Smart Art/Chart 1">
    <p:spTree>
      <p:nvGrpSpPr>
        <p:cNvPr id="1" name=""/>
        <p:cNvGrpSpPr/>
        <p:nvPr/>
      </p:nvGrpSpPr>
      <p:grpSpPr>
        <a:xfrm>
          <a:off x="0" y="0"/>
          <a:ext cx="0" cy="0"/>
          <a:chOff x="0" y="0"/>
          <a:chExt cx="0" cy="0"/>
        </a:xfrm>
      </p:grpSpPr>
      <p:sp>
        <p:nvSpPr>
          <p:cNvPr id="10" name="Title">
            <a:extLst>
              <a:ext uri="{FF2B5EF4-FFF2-40B4-BE49-F238E27FC236}">
                <a16:creationId xmlns:a16="http://schemas.microsoft.com/office/drawing/2014/main" id="{EBA92AA5-A44A-424C-9963-83FCA74594CD}"/>
              </a:ext>
            </a:extLst>
          </p:cNvPr>
          <p:cNvSpPr>
            <a:spLocks noGrp="1"/>
          </p:cNvSpPr>
          <p:nvPr>
            <p:ph type="title" hasCustomPrompt="1"/>
          </p:nvPr>
        </p:nvSpPr>
        <p:spPr>
          <a:xfrm>
            <a:off x="480153" y="603169"/>
            <a:ext cx="8825582" cy="492443"/>
          </a:xfrm>
          <a:prstGeom prst="rect">
            <a:avLst/>
          </a:prstGeom>
        </p:spPr>
        <p:txBody>
          <a:bodyPr lIns="0" tIns="0" rIns="0" bIns="0"/>
          <a:lstStyle>
            <a:lvl1pPr>
              <a:defRPr sz="3200" b="1" i="0">
                <a:solidFill>
                  <a:schemeClr val="accent1"/>
                </a:solidFill>
                <a:latin typeface="Cambria" panose="02040503050406030204" pitchFamily="18" charset="0"/>
                <a:cs typeface="Cambria" panose="02040503050406030204" pitchFamily="18" charset="0"/>
              </a:defRPr>
            </a:lvl1pPr>
          </a:lstStyle>
          <a:p>
            <a:r>
              <a:rPr lang="en-US"/>
              <a:t>Title and Content Smart Art/Chart 1</a:t>
            </a:r>
            <a:endParaRPr/>
          </a:p>
        </p:txBody>
      </p:sp>
      <p:sp>
        <p:nvSpPr>
          <p:cNvPr id="11" name="Content Placeholder 11">
            <a:extLst>
              <a:ext uri="{FF2B5EF4-FFF2-40B4-BE49-F238E27FC236}">
                <a16:creationId xmlns:a16="http://schemas.microsoft.com/office/drawing/2014/main" id="{29024E79-BDB5-B74A-B370-8447B23F18CE}"/>
              </a:ext>
            </a:extLst>
          </p:cNvPr>
          <p:cNvSpPr>
            <a:spLocks noGrp="1"/>
          </p:cNvSpPr>
          <p:nvPr>
            <p:ph sz="quarter" idx="13"/>
          </p:nvPr>
        </p:nvSpPr>
        <p:spPr>
          <a:xfrm>
            <a:off x="479425" y="1527605"/>
            <a:ext cx="5616575" cy="40530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a:extLst>
              <a:ext uri="{FF2B5EF4-FFF2-40B4-BE49-F238E27FC236}">
                <a16:creationId xmlns:a16="http://schemas.microsoft.com/office/drawing/2014/main" id="{E61DDCB3-40D9-5A40-AFB3-F34C047FB187}"/>
              </a:ext>
            </a:extLst>
          </p:cNvPr>
          <p:cNvSpPr>
            <a:spLocks noGrp="1"/>
          </p:cNvSpPr>
          <p:nvPr>
            <p:ph sz="quarter" idx="14"/>
          </p:nvPr>
        </p:nvSpPr>
        <p:spPr>
          <a:xfrm>
            <a:off x="6477000" y="1527605"/>
            <a:ext cx="3276600" cy="4053092"/>
          </a:xfrm>
        </p:spPr>
        <p:txBody>
          <a:bodyPr/>
          <a:lstStyle>
            <a:lvl1pPr>
              <a:defRPr>
                <a:solidFill>
                  <a:schemeClr val="accent1"/>
                </a:solidFill>
              </a:defRPr>
            </a:lvl1pPr>
          </a:lstStyle>
          <a:p>
            <a:pPr lvl="0"/>
            <a:r>
              <a:rPr lang="en-US"/>
              <a:t>Click to edit Master text styles</a:t>
            </a:r>
          </a:p>
        </p:txBody>
      </p:sp>
      <p:sp>
        <p:nvSpPr>
          <p:cNvPr id="12" name="triangle">
            <a:extLst>
              <a:ext uri="{FF2B5EF4-FFF2-40B4-BE49-F238E27FC236}">
                <a16:creationId xmlns:a16="http://schemas.microsoft.com/office/drawing/2014/main" id="{A2C0F0C2-6A70-41F4-996B-1E012ABAF2AB}"/>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chemeClr val="accent1"/>
          </a:solidFill>
        </p:spPr>
        <p:txBody>
          <a:bodyPr wrap="square" lIns="0" tIns="0" rIns="0" bIns="0" rtlCol="0"/>
          <a:lstStyle/>
          <a:p>
            <a:endParaRPr/>
          </a:p>
        </p:txBody>
      </p:sp>
      <p:sp>
        <p:nvSpPr>
          <p:cNvPr id="14" name="Slide Number">
            <a:extLst>
              <a:ext uri="{FF2B5EF4-FFF2-40B4-BE49-F238E27FC236}">
                <a16:creationId xmlns:a16="http://schemas.microsoft.com/office/drawing/2014/main" id="{DDF3950A-0D51-4704-A8A3-77F67662EB49}"/>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bg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pic>
        <p:nvPicPr>
          <p:cNvPr id="16" name="Picture Placeholder 12" descr="Logo of the National Comprehensive Center, Region 9: Illinois and Iowa">
            <a:extLst>
              <a:ext uri="{FF2B5EF4-FFF2-40B4-BE49-F238E27FC236}">
                <a16:creationId xmlns:a16="http://schemas.microsoft.com/office/drawing/2014/main" id="{A6EBACB4-F13A-4C34-8DB0-F2830E480283}"/>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2480" y="5674613"/>
            <a:ext cx="2816352" cy="959393"/>
          </a:xfrm>
          <a:prstGeom prst="rect">
            <a:avLst/>
          </a:prstGeom>
        </p:spPr>
      </p:pic>
    </p:spTree>
    <p:extLst>
      <p:ext uri="{BB962C8B-B14F-4D97-AF65-F5344CB8AC3E}">
        <p14:creationId xmlns:p14="http://schemas.microsoft.com/office/powerpoint/2010/main" val="42921877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and Captioned Content Two-Column 1">
    <p:spTree>
      <p:nvGrpSpPr>
        <p:cNvPr id="1" name=""/>
        <p:cNvGrpSpPr/>
        <p:nvPr/>
      </p:nvGrpSpPr>
      <p:grpSpPr>
        <a:xfrm>
          <a:off x="0" y="0"/>
          <a:ext cx="0" cy="0"/>
          <a:chOff x="0" y="0"/>
          <a:chExt cx="0" cy="0"/>
        </a:xfrm>
      </p:grpSpPr>
      <p:sp>
        <p:nvSpPr>
          <p:cNvPr id="10" name="Holder 2">
            <a:extLst>
              <a:ext uri="{FF2B5EF4-FFF2-40B4-BE49-F238E27FC236}">
                <a16:creationId xmlns:a16="http://schemas.microsoft.com/office/drawing/2014/main" id="{EBA92AA5-A44A-424C-9963-83FCA74594CD}"/>
              </a:ext>
            </a:extLst>
          </p:cNvPr>
          <p:cNvSpPr>
            <a:spLocks noGrp="1"/>
          </p:cNvSpPr>
          <p:nvPr>
            <p:ph type="title" hasCustomPrompt="1"/>
          </p:nvPr>
        </p:nvSpPr>
        <p:spPr>
          <a:xfrm>
            <a:off x="480153" y="603169"/>
            <a:ext cx="8825582" cy="492443"/>
          </a:xfrm>
          <a:prstGeom prst="rect">
            <a:avLst/>
          </a:prstGeom>
        </p:spPr>
        <p:txBody>
          <a:bodyPr lIns="0" tIns="0" rIns="0" bIns="0"/>
          <a:lstStyle>
            <a:lvl1pPr>
              <a:defRPr sz="3200" b="1" i="0">
                <a:solidFill>
                  <a:schemeClr val="accent1"/>
                </a:solidFill>
                <a:latin typeface="Cambria" panose="02040503050406030204" pitchFamily="18" charset="0"/>
                <a:cs typeface="Cambria" panose="02040503050406030204" pitchFamily="18" charset="0"/>
              </a:defRPr>
            </a:lvl1pPr>
          </a:lstStyle>
          <a:p>
            <a:r>
              <a:rPr lang="en-US"/>
              <a:t>Title and Captioned Content Two-Column 1</a:t>
            </a:r>
            <a:endParaRPr/>
          </a:p>
        </p:txBody>
      </p:sp>
      <p:sp>
        <p:nvSpPr>
          <p:cNvPr id="5" name="Text Placeholder 4">
            <a:extLst>
              <a:ext uri="{FF2B5EF4-FFF2-40B4-BE49-F238E27FC236}">
                <a16:creationId xmlns:a16="http://schemas.microsoft.com/office/drawing/2014/main" id="{A70A6939-D92C-EF47-B866-B2AB72F2FF8F}"/>
              </a:ext>
            </a:extLst>
          </p:cNvPr>
          <p:cNvSpPr>
            <a:spLocks noGrp="1"/>
          </p:cNvSpPr>
          <p:nvPr>
            <p:ph type="body" sz="quarter" idx="10" hasCustomPrompt="1"/>
          </p:nvPr>
        </p:nvSpPr>
        <p:spPr>
          <a:xfrm>
            <a:off x="480152" y="1569947"/>
            <a:ext cx="4244248" cy="327181"/>
          </a:xfrm>
          <a:prstGeom prst="rect">
            <a:avLst/>
          </a:prstGeom>
        </p:spPr>
        <p:txBody>
          <a:bodyPr lIns="0" tIns="0" rIns="0" bIns="0"/>
          <a:lstStyle>
            <a:lvl1pPr marL="0" indent="0">
              <a:buNone/>
              <a:defRPr sz="2400" b="1">
                <a:solidFill>
                  <a:schemeClr val="accent1"/>
                </a:solidFill>
                <a:latin typeface="Calibri" panose="020F0502020204030204" pitchFamily="34" charset="0"/>
                <a:cs typeface="Calibri" panose="020F0502020204030204" pitchFamily="34" charset="0"/>
              </a:defRPr>
            </a:lvl1pPr>
          </a:lstStyle>
          <a:p>
            <a:pPr lvl="0"/>
            <a:r>
              <a:rPr lang="en-US"/>
              <a:t>Caption</a:t>
            </a:r>
          </a:p>
        </p:txBody>
      </p:sp>
      <p:sp>
        <p:nvSpPr>
          <p:cNvPr id="11" name="Content Placeholder 11">
            <a:extLst>
              <a:ext uri="{FF2B5EF4-FFF2-40B4-BE49-F238E27FC236}">
                <a16:creationId xmlns:a16="http://schemas.microsoft.com/office/drawing/2014/main" id="{E17B19BC-0A2C-8343-8E58-A5AACD38E5BD}"/>
              </a:ext>
            </a:extLst>
          </p:cNvPr>
          <p:cNvSpPr>
            <a:spLocks noGrp="1"/>
          </p:cNvSpPr>
          <p:nvPr>
            <p:ph sz="quarter" idx="14"/>
          </p:nvPr>
        </p:nvSpPr>
        <p:spPr>
          <a:xfrm>
            <a:off x="479425" y="2030613"/>
            <a:ext cx="4244975" cy="353198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4">
            <a:extLst>
              <a:ext uri="{FF2B5EF4-FFF2-40B4-BE49-F238E27FC236}">
                <a16:creationId xmlns:a16="http://schemas.microsoft.com/office/drawing/2014/main" id="{86F98E43-C452-AB44-833F-A4419401EE94}"/>
              </a:ext>
            </a:extLst>
          </p:cNvPr>
          <p:cNvSpPr>
            <a:spLocks noGrp="1"/>
          </p:cNvSpPr>
          <p:nvPr>
            <p:ph type="body" sz="quarter" idx="11" hasCustomPrompt="1"/>
          </p:nvPr>
        </p:nvSpPr>
        <p:spPr>
          <a:xfrm>
            <a:off x="5065599" y="1569947"/>
            <a:ext cx="4240136" cy="327181"/>
          </a:xfrm>
          <a:prstGeom prst="rect">
            <a:avLst/>
          </a:prstGeom>
        </p:spPr>
        <p:txBody>
          <a:bodyPr lIns="0" tIns="0" rIns="0" bIns="0"/>
          <a:lstStyle>
            <a:lvl1pPr marL="0" indent="0">
              <a:buNone/>
              <a:defRPr sz="2400" b="1">
                <a:solidFill>
                  <a:schemeClr val="accent1"/>
                </a:solidFill>
                <a:latin typeface="Calibri" panose="020F0502020204030204" pitchFamily="34" charset="0"/>
                <a:cs typeface="Calibri" panose="020F0502020204030204" pitchFamily="34" charset="0"/>
              </a:defRPr>
            </a:lvl1pPr>
          </a:lstStyle>
          <a:p>
            <a:pPr lvl="0"/>
            <a:r>
              <a:rPr lang="en-US"/>
              <a:t>Caption</a:t>
            </a:r>
          </a:p>
        </p:txBody>
      </p:sp>
      <p:sp>
        <p:nvSpPr>
          <p:cNvPr id="12" name="Content Placeholder 11">
            <a:extLst>
              <a:ext uri="{FF2B5EF4-FFF2-40B4-BE49-F238E27FC236}">
                <a16:creationId xmlns:a16="http://schemas.microsoft.com/office/drawing/2014/main" id="{4B2FAEBE-F322-E742-96E2-9211C48767CD}"/>
              </a:ext>
            </a:extLst>
          </p:cNvPr>
          <p:cNvSpPr>
            <a:spLocks noGrp="1"/>
          </p:cNvSpPr>
          <p:nvPr>
            <p:ph sz="quarter" idx="15"/>
          </p:nvPr>
        </p:nvSpPr>
        <p:spPr>
          <a:xfrm>
            <a:off x="5061585" y="2030613"/>
            <a:ext cx="4244975" cy="3531987"/>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triangle">
            <a:extLst>
              <a:ext uri="{FF2B5EF4-FFF2-40B4-BE49-F238E27FC236}">
                <a16:creationId xmlns:a16="http://schemas.microsoft.com/office/drawing/2014/main" id="{48D68ABC-FC80-46CF-8590-814AB01A6E3E}"/>
              </a:ext>
            </a:extLst>
          </p:cNvPr>
          <p:cNvSpPr/>
          <p:nvPr userDrawn="1"/>
        </p:nvSpPr>
        <p:spPr>
          <a:xfrm>
            <a:off x="11037977" y="4488954"/>
            <a:ext cx="1151255" cy="2369185"/>
          </a:xfrm>
          <a:custGeom>
            <a:avLst/>
            <a:gdLst/>
            <a:ahLst/>
            <a:cxnLst/>
            <a:rect l="l" t="t" r="r" b="b"/>
            <a:pathLst>
              <a:path w="1151254" h="2369184">
                <a:moveTo>
                  <a:pt x="1150975" y="0"/>
                </a:moveTo>
                <a:lnTo>
                  <a:pt x="0" y="2369045"/>
                </a:lnTo>
                <a:lnTo>
                  <a:pt x="1150975" y="2369045"/>
                </a:lnTo>
                <a:lnTo>
                  <a:pt x="1150975" y="0"/>
                </a:lnTo>
                <a:close/>
              </a:path>
            </a:pathLst>
          </a:custGeom>
          <a:solidFill>
            <a:schemeClr val="accent1"/>
          </a:solidFill>
        </p:spPr>
        <p:txBody>
          <a:bodyPr wrap="square" lIns="0" tIns="0" rIns="0" bIns="0" rtlCol="0"/>
          <a:lstStyle/>
          <a:p>
            <a:endParaRPr>
              <a:solidFill>
                <a:schemeClr val="accent1"/>
              </a:solidFill>
            </a:endParaRPr>
          </a:p>
        </p:txBody>
      </p:sp>
      <p:sp>
        <p:nvSpPr>
          <p:cNvPr id="17" name="Slide Number">
            <a:extLst>
              <a:ext uri="{FF2B5EF4-FFF2-40B4-BE49-F238E27FC236}">
                <a16:creationId xmlns:a16="http://schemas.microsoft.com/office/drawing/2014/main" id="{52739F6B-607C-4C77-9EC0-F59E07B56C26}"/>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accent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pic>
        <p:nvPicPr>
          <p:cNvPr id="19" name="Picture Placeholder 12" descr="Logo of the National Comprehensive Center, Region 9: Illinois and Iowa">
            <a:extLst>
              <a:ext uri="{FF2B5EF4-FFF2-40B4-BE49-F238E27FC236}">
                <a16:creationId xmlns:a16="http://schemas.microsoft.com/office/drawing/2014/main" id="{1EEAAC82-4074-4463-A500-82C64D2174D1}"/>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2480" y="5674613"/>
            <a:ext cx="2816352" cy="959393"/>
          </a:xfrm>
          <a:prstGeom prst="rect">
            <a:avLst/>
          </a:prstGeom>
        </p:spPr>
      </p:pic>
    </p:spTree>
    <p:extLst>
      <p:ext uri="{BB962C8B-B14F-4D97-AF65-F5344CB8AC3E}">
        <p14:creationId xmlns:p14="http://schemas.microsoft.com/office/powerpoint/2010/main" val="19016031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orient="horz" pos="4032">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and Content 2">
    <p:spTree>
      <p:nvGrpSpPr>
        <p:cNvPr id="1" name=""/>
        <p:cNvGrpSpPr/>
        <p:nvPr/>
      </p:nvGrpSpPr>
      <p:grpSpPr>
        <a:xfrm>
          <a:off x="0" y="0"/>
          <a:ext cx="0" cy="0"/>
          <a:chOff x="0" y="0"/>
          <a:chExt cx="0" cy="0"/>
        </a:xfrm>
      </p:grpSpPr>
      <p:sp>
        <p:nvSpPr>
          <p:cNvPr id="6" name="object 3">
            <a:extLst>
              <a:ext uri="{FF2B5EF4-FFF2-40B4-BE49-F238E27FC236}">
                <a16:creationId xmlns:a16="http://schemas.microsoft.com/office/drawing/2014/main" id="{5B8DC6A2-B0E5-FB4A-9289-CB375299E08D}"/>
              </a:ext>
            </a:extLst>
          </p:cNvPr>
          <p:cNvSpPr/>
          <p:nvPr userDrawn="1"/>
        </p:nvSpPr>
        <p:spPr>
          <a:xfrm>
            <a:off x="9306242" y="0"/>
            <a:ext cx="2092325" cy="6858000"/>
          </a:xfrm>
          <a:custGeom>
            <a:avLst/>
            <a:gdLst/>
            <a:ahLst/>
            <a:cxnLst/>
            <a:rect l="l" t="t" r="r" b="b"/>
            <a:pathLst>
              <a:path w="2092325" h="6858000">
                <a:moveTo>
                  <a:pt x="433311" y="0"/>
                </a:moveTo>
                <a:lnTo>
                  <a:pt x="0" y="0"/>
                </a:lnTo>
                <a:lnTo>
                  <a:pt x="1665947" y="3429000"/>
                </a:lnTo>
                <a:lnTo>
                  <a:pt x="0" y="6858000"/>
                </a:lnTo>
                <a:lnTo>
                  <a:pt x="433311" y="6858000"/>
                </a:lnTo>
                <a:lnTo>
                  <a:pt x="2091766" y="3429000"/>
                </a:lnTo>
                <a:lnTo>
                  <a:pt x="433311" y="0"/>
                </a:lnTo>
                <a:close/>
              </a:path>
            </a:pathLst>
          </a:custGeom>
          <a:solidFill>
            <a:schemeClr val="accent2">
              <a:alpha val="89804"/>
            </a:schemeClr>
          </a:solidFill>
        </p:spPr>
        <p:txBody>
          <a:bodyPr wrap="square" lIns="0" tIns="0" rIns="0" bIns="0" rtlCol="0"/>
          <a:lstStyle/>
          <a:p>
            <a:endParaRPr>
              <a:solidFill>
                <a:schemeClr val="accent1"/>
              </a:solidFill>
            </a:endParaRPr>
          </a:p>
        </p:txBody>
      </p:sp>
      <p:sp>
        <p:nvSpPr>
          <p:cNvPr id="8" name="object 5">
            <a:extLst>
              <a:ext uri="{FF2B5EF4-FFF2-40B4-BE49-F238E27FC236}">
                <a16:creationId xmlns:a16="http://schemas.microsoft.com/office/drawing/2014/main" id="{FCB01512-6A06-124F-9D1A-D88B93471CBF}"/>
              </a:ext>
            </a:extLst>
          </p:cNvPr>
          <p:cNvSpPr/>
          <p:nvPr userDrawn="1"/>
        </p:nvSpPr>
        <p:spPr>
          <a:xfrm>
            <a:off x="9944100" y="0"/>
            <a:ext cx="2245360" cy="6858000"/>
          </a:xfrm>
          <a:custGeom>
            <a:avLst/>
            <a:gdLst/>
            <a:ahLst/>
            <a:cxnLst/>
            <a:rect l="l" t="t" r="r" b="b"/>
            <a:pathLst>
              <a:path w="2245359" h="6858000">
                <a:moveTo>
                  <a:pt x="2244852" y="0"/>
                </a:moveTo>
                <a:lnTo>
                  <a:pt x="0" y="0"/>
                </a:lnTo>
                <a:lnTo>
                  <a:pt x="1665935" y="3429000"/>
                </a:lnTo>
                <a:lnTo>
                  <a:pt x="0" y="6858000"/>
                </a:lnTo>
                <a:lnTo>
                  <a:pt x="2244852" y="6858000"/>
                </a:lnTo>
                <a:lnTo>
                  <a:pt x="2244852" y="0"/>
                </a:lnTo>
                <a:close/>
              </a:path>
            </a:pathLst>
          </a:custGeom>
          <a:solidFill>
            <a:schemeClr val="accent1"/>
          </a:solidFill>
        </p:spPr>
        <p:txBody>
          <a:bodyPr wrap="square" lIns="0" tIns="0" rIns="0" bIns="0" rtlCol="0"/>
          <a:lstStyle/>
          <a:p>
            <a:endParaRPr>
              <a:solidFill>
                <a:schemeClr val="accent1"/>
              </a:solidFill>
            </a:endParaRPr>
          </a:p>
        </p:txBody>
      </p:sp>
      <p:sp>
        <p:nvSpPr>
          <p:cNvPr id="10" name="Title">
            <a:extLst>
              <a:ext uri="{FF2B5EF4-FFF2-40B4-BE49-F238E27FC236}">
                <a16:creationId xmlns:a16="http://schemas.microsoft.com/office/drawing/2014/main" id="{EBA92AA5-A44A-424C-9963-83FCA74594CD}"/>
              </a:ext>
            </a:extLst>
          </p:cNvPr>
          <p:cNvSpPr>
            <a:spLocks noGrp="1"/>
          </p:cNvSpPr>
          <p:nvPr>
            <p:ph type="title" hasCustomPrompt="1"/>
          </p:nvPr>
        </p:nvSpPr>
        <p:spPr>
          <a:xfrm>
            <a:off x="480153" y="603169"/>
            <a:ext cx="8825582" cy="492443"/>
          </a:xfrm>
          <a:prstGeom prst="rect">
            <a:avLst/>
          </a:prstGeom>
        </p:spPr>
        <p:txBody>
          <a:bodyPr lIns="0" tIns="0" rIns="0" bIns="0"/>
          <a:lstStyle>
            <a:lvl1pPr>
              <a:defRPr sz="3200" b="1" i="0">
                <a:solidFill>
                  <a:schemeClr val="accent1"/>
                </a:solidFill>
                <a:latin typeface="Cambria" panose="02040503050406030204" pitchFamily="18" charset="0"/>
                <a:cs typeface="Cambria" panose="02040503050406030204" pitchFamily="18" charset="0"/>
              </a:defRPr>
            </a:lvl1pPr>
          </a:lstStyle>
          <a:p>
            <a:r>
              <a:rPr lang="en-US"/>
              <a:t>Title and Content 2</a:t>
            </a:r>
            <a:endParaRPr/>
          </a:p>
        </p:txBody>
      </p:sp>
      <p:sp>
        <p:nvSpPr>
          <p:cNvPr id="12" name="Content Placeholder 11">
            <a:extLst>
              <a:ext uri="{FF2B5EF4-FFF2-40B4-BE49-F238E27FC236}">
                <a16:creationId xmlns:a16="http://schemas.microsoft.com/office/drawing/2014/main" id="{FA8EE748-2292-4E47-A384-7DEA0377F0A8}"/>
              </a:ext>
            </a:extLst>
          </p:cNvPr>
          <p:cNvSpPr>
            <a:spLocks noGrp="1"/>
          </p:cNvSpPr>
          <p:nvPr>
            <p:ph sz="quarter" idx="13"/>
          </p:nvPr>
        </p:nvSpPr>
        <p:spPr>
          <a:xfrm>
            <a:off x="479425" y="1527605"/>
            <a:ext cx="8835708" cy="4053092"/>
          </a:xfrm>
        </p:spPr>
        <p:txBody>
          <a:bodyPr/>
          <a:lstStyle>
            <a:lvl1pPr>
              <a:defRPr>
                <a:solidFill>
                  <a:schemeClr val="accent1"/>
                </a:solidFill>
              </a:defRPr>
            </a:lvl1pPr>
            <a:lvl2pPr>
              <a:defRPr>
                <a:solidFill>
                  <a:schemeClr val="accent1"/>
                </a:solidFill>
              </a:defRPr>
            </a:lvl2pPr>
            <a:lvl3pPr>
              <a:defRPr>
                <a:solidFill>
                  <a:schemeClr val="accent1"/>
                </a:solidFill>
              </a:defRPr>
            </a:lvl3pPr>
            <a:lvl4pPr>
              <a:defRPr>
                <a:solidFill>
                  <a:schemeClr val="accent1"/>
                </a:solidFill>
              </a:defRPr>
            </a:lvl4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 name="Slide Number">
            <a:extLst>
              <a:ext uri="{FF2B5EF4-FFF2-40B4-BE49-F238E27FC236}">
                <a16:creationId xmlns:a16="http://schemas.microsoft.com/office/drawing/2014/main" id="{BBE4007A-D9C5-F14F-B043-52409FB4DD0E}"/>
              </a:ext>
            </a:extLst>
          </p:cNvPr>
          <p:cNvSpPr>
            <a:spLocks noGrp="1"/>
          </p:cNvSpPr>
          <p:nvPr>
            <p:ph type="sldNum" sz="quarter" idx="7"/>
          </p:nvPr>
        </p:nvSpPr>
        <p:spPr>
          <a:xfrm>
            <a:off x="10980260" y="6172200"/>
            <a:ext cx="906940" cy="276999"/>
          </a:xfrm>
          <a:prstGeom prst="rect">
            <a:avLst/>
          </a:prstGeom>
        </p:spPr>
        <p:txBody>
          <a:bodyPr lIns="0" tIns="0" rIns="0" bIns="0" anchor="b" anchorCtr="0">
            <a:noAutofit/>
          </a:bodyPr>
          <a:lstStyle>
            <a:lvl1pPr algn="r">
              <a:defRPr sz="1600" b="0" i="0">
                <a:solidFill>
                  <a:schemeClr val="accent1"/>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pic>
        <p:nvPicPr>
          <p:cNvPr id="13" name="Picture Placeholder 12" descr="Logo of the National Comprehensive Center, Region 9: Illinois and Iowa">
            <a:extLst>
              <a:ext uri="{FF2B5EF4-FFF2-40B4-BE49-F238E27FC236}">
                <a16:creationId xmlns:a16="http://schemas.microsoft.com/office/drawing/2014/main" id="{32CEE47B-3260-4974-B59F-B02FEB55DB4A}"/>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72480" y="5674613"/>
            <a:ext cx="2816352" cy="959393"/>
          </a:xfrm>
          <a:prstGeom prst="rect">
            <a:avLst/>
          </a:prstGeom>
        </p:spPr>
      </p:pic>
      <p:pic>
        <p:nvPicPr>
          <p:cNvPr id="4" name="Picture 2" descr="Illinois State Board of Education">
            <a:extLst>
              <a:ext uri="{FF2B5EF4-FFF2-40B4-BE49-F238E27FC236}">
                <a16:creationId xmlns:a16="http://schemas.microsoft.com/office/drawing/2014/main" id="{5B07C059-8430-D3D7-185C-808D3FFC37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848600" y="5601101"/>
            <a:ext cx="1462013" cy="5710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Placeholder 2">
            <a:extLst>
              <a:ext uri="{FF2B5EF4-FFF2-40B4-BE49-F238E27FC236}">
                <a16:creationId xmlns:a16="http://schemas.microsoft.com/office/drawing/2014/main" id="{15B4AA48-0573-FB4E-8DB7-A409A3FDF3D1}"/>
              </a:ext>
            </a:extLst>
          </p:cNvPr>
          <p:cNvSpPr>
            <a:spLocks noGrp="1"/>
          </p:cNvSpPr>
          <p:nvPr>
            <p:ph type="title"/>
          </p:nvPr>
        </p:nvSpPr>
        <p:spPr>
          <a:xfrm>
            <a:off x="480152" y="457200"/>
            <a:ext cx="11407048" cy="854075"/>
          </a:xfrm>
          <a:prstGeom prst="rect">
            <a:avLst/>
          </a:prstGeom>
        </p:spPr>
        <p:txBody>
          <a:bodyPr vert="horz" lIns="0" tIns="0" rIns="0" bIns="0" rtlCol="0" anchor="ctr">
            <a:noAutofit/>
          </a:bodyPr>
          <a:lstStyle/>
          <a:p>
            <a:r>
              <a:rPr lang="en-US"/>
              <a:t>Click to edit Master title style</a:t>
            </a:r>
          </a:p>
        </p:txBody>
      </p:sp>
      <p:sp>
        <p:nvSpPr>
          <p:cNvPr id="6" name="Text Placeholder 5">
            <a:extLst>
              <a:ext uri="{FF2B5EF4-FFF2-40B4-BE49-F238E27FC236}">
                <a16:creationId xmlns:a16="http://schemas.microsoft.com/office/drawing/2014/main" id="{48D2FA73-4C21-3E43-9227-B1C680C0C7A6}"/>
              </a:ext>
            </a:extLst>
          </p:cNvPr>
          <p:cNvSpPr>
            <a:spLocks noGrp="1"/>
          </p:cNvSpPr>
          <p:nvPr>
            <p:ph type="body" idx="1"/>
          </p:nvPr>
        </p:nvSpPr>
        <p:spPr>
          <a:xfrm>
            <a:off x="480152" y="1825625"/>
            <a:ext cx="10873648" cy="4351338"/>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Slide Number">
            <a:extLst>
              <a:ext uri="{FF2B5EF4-FFF2-40B4-BE49-F238E27FC236}">
                <a16:creationId xmlns:a16="http://schemas.microsoft.com/office/drawing/2014/main" id="{8679076F-2F96-544B-AD0C-58646AAABD11}"/>
              </a:ext>
            </a:extLst>
          </p:cNvPr>
          <p:cNvSpPr>
            <a:spLocks noGrp="1"/>
          </p:cNvSpPr>
          <p:nvPr>
            <p:ph type="sldNum" sz="quarter" idx="4"/>
          </p:nvPr>
        </p:nvSpPr>
        <p:spPr>
          <a:xfrm>
            <a:off x="10980260" y="6172200"/>
            <a:ext cx="906940" cy="276999"/>
          </a:xfrm>
          <a:prstGeom prst="rect">
            <a:avLst/>
          </a:prstGeom>
        </p:spPr>
        <p:txBody>
          <a:bodyPr lIns="0" tIns="0" rIns="0" bIns="0" anchor="b" anchorCtr="0">
            <a:noAutofit/>
          </a:bodyPr>
          <a:lstStyle>
            <a:lvl1pPr algn="r">
              <a:defRPr sz="1600" b="0" i="0">
                <a:solidFill>
                  <a:srgbClr val="386EA4"/>
                </a:solidFill>
                <a:latin typeface="Calibri" panose="020F0502020204030204" pitchFamily="34" charset="0"/>
                <a:cs typeface="Calibri" panose="020F0502020204030204" pitchFamily="34" charset="0"/>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85" r:id="rId2"/>
    <p:sldLayoutId id="2147483684" r:id="rId3"/>
    <p:sldLayoutId id="2147483693" r:id="rId4"/>
    <p:sldLayoutId id="2147483686" r:id="rId5"/>
    <p:sldLayoutId id="2147483678" r:id="rId6"/>
    <p:sldLayoutId id="2147483690" r:id="rId7"/>
    <p:sldLayoutId id="2147483691" r:id="rId8"/>
    <p:sldLayoutId id="2147483665" r:id="rId9"/>
    <p:sldLayoutId id="2147483674" r:id="rId10"/>
    <p:sldLayoutId id="2147483680" r:id="rId11"/>
    <p:sldLayoutId id="2147483677" r:id="rId12"/>
    <p:sldLayoutId id="2147483688" r:id="rId13"/>
    <p:sldLayoutId id="2147483689" r:id="rId14"/>
    <p:sldLayoutId id="2147483692" r:id="rId15"/>
    <p:sldLayoutId id="2147483694" r:id="rId16"/>
    <p:sldLayoutId id="2147483671" r:id="rId17"/>
    <p:sldLayoutId id="2147483697" r:id="rId18"/>
    <p:sldLayoutId id="2147483698" r:id="rId19"/>
    <p:sldLayoutId id="2147483699" r:id="rId20"/>
  </p:sldLayoutIdLst>
  <p:hf hdr="0" ftr="0" dt="0"/>
  <p:txStyles>
    <p:titleStyle>
      <a:lvl1pPr eaLnBrk="1" hangingPunct="1">
        <a:defRPr sz="3200" b="1">
          <a:solidFill>
            <a:schemeClr val="accent1"/>
          </a:solidFill>
          <a:latin typeface="Cambria" panose="02040503050406030204" pitchFamily="18" charset="0"/>
          <a:ea typeface="+mj-ea"/>
          <a:cs typeface="+mj-cs"/>
        </a:defRPr>
      </a:lvl1pPr>
    </p:titleStyle>
    <p:bodyStyle>
      <a:lvl1pPr marL="285750" indent="-285750" algn="l" defTabSz="914400" rtl="0" eaLnBrk="1" latinLnBrk="0" hangingPunct="1">
        <a:spcAft>
          <a:spcPts val="600"/>
        </a:spcAft>
        <a:buClr>
          <a:schemeClr val="accent2"/>
        </a:buClr>
        <a:buSzPct val="100000"/>
        <a:buFont typeface="Apple Symbols" panose="02000000000000000000" pitchFamily="2" charset="-79"/>
        <a:buChar char="≫"/>
        <a:defRPr lang="en-US" sz="2400" b="0" i="0" kern="0" dirty="0" smtClean="0">
          <a:solidFill>
            <a:schemeClr val="accent1"/>
          </a:solidFill>
          <a:latin typeface="Calibri" panose="020F0502020204030204" pitchFamily="34" charset="0"/>
          <a:ea typeface="+mn-ea"/>
          <a:cs typeface="Calibri" panose="020F0502020204030204" pitchFamily="34" charset="0"/>
        </a:defRPr>
      </a:lvl1pPr>
      <a:lvl2pPr marL="577850" indent="-254000" eaLnBrk="1" hangingPunct="1">
        <a:spcAft>
          <a:spcPts val="600"/>
        </a:spcAft>
        <a:buClr>
          <a:schemeClr val="accent2"/>
        </a:buClr>
        <a:buFont typeface="System Font Regular"/>
        <a:buChar char="&gt;"/>
        <a:tabLst/>
        <a:defRPr lang="en-US" sz="2200" b="0" i="0" kern="0" dirty="0" smtClean="0">
          <a:solidFill>
            <a:schemeClr val="accent1"/>
          </a:solidFill>
          <a:latin typeface="Calibri" panose="020F0502020204030204" pitchFamily="34" charset="0"/>
          <a:ea typeface="+mn-ea"/>
          <a:cs typeface="Calibri" panose="020F0502020204030204" pitchFamily="34" charset="0"/>
        </a:defRPr>
      </a:lvl2pPr>
      <a:lvl3pPr marL="863600" indent="-285750" eaLnBrk="1" hangingPunct="1">
        <a:spcAft>
          <a:spcPts val="600"/>
        </a:spcAft>
        <a:buClr>
          <a:schemeClr val="accent2"/>
        </a:buClr>
        <a:buFont typeface="System Font Regular"/>
        <a:buChar char="●"/>
        <a:tabLst/>
        <a:defRPr lang="en-US" sz="2000" b="0" i="0" kern="0" dirty="0" smtClean="0">
          <a:solidFill>
            <a:schemeClr val="accent1"/>
          </a:solidFill>
          <a:latin typeface="Calibri" panose="020F0502020204030204" pitchFamily="34" charset="0"/>
          <a:ea typeface="+mn-ea"/>
          <a:cs typeface="Calibri" panose="020F0502020204030204" pitchFamily="34" charset="0"/>
        </a:defRPr>
      </a:lvl3pPr>
      <a:lvl4pPr marL="1085850" indent="-222250" eaLnBrk="1" hangingPunct="1">
        <a:spcAft>
          <a:spcPts val="600"/>
        </a:spcAft>
        <a:buClr>
          <a:schemeClr val="accent2"/>
        </a:buClr>
        <a:buFont typeface="Wingdings" pitchFamily="2" charset="2"/>
        <a:buChar char="§"/>
        <a:tabLst/>
        <a:defRPr lang="en-US" sz="1800" b="0" i="0" kern="0" dirty="0" smtClean="0">
          <a:solidFill>
            <a:schemeClr val="accent1"/>
          </a:solidFill>
          <a:latin typeface="Calibri" panose="020F0502020204030204" pitchFamily="34" charset="0"/>
          <a:ea typeface="+mn-ea"/>
          <a:cs typeface="Calibri" panose="020F0502020204030204" pitchFamily="34" charset="0"/>
        </a:defRPr>
      </a:lvl4pPr>
      <a:lvl5pPr marL="1258888" indent="-173038" eaLnBrk="1" hangingPunct="1">
        <a:spcAft>
          <a:spcPts val="600"/>
        </a:spcAft>
        <a:buClr>
          <a:schemeClr val="accent2"/>
        </a:buClr>
        <a:buFont typeface=".Lucida Grande UI Regular"/>
        <a:buChar char="▫"/>
        <a:tabLst/>
        <a:defRPr lang="en-US" sz="1800" b="0" i="0" kern="0" dirty="0">
          <a:solidFill>
            <a:schemeClr val="accent1"/>
          </a:solidFill>
          <a:latin typeface="Calibri" panose="020F0502020204030204" pitchFamily="34" charset="0"/>
          <a:ea typeface="+mn-ea"/>
          <a:cs typeface="Calibri" panose="020F0502020204030204" pitchFamily="34" charset="0"/>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bodyStyle>
    <p:otherStyle>
      <a:lvl1pPr marL="0" eaLnBrk="1" hangingPunct="1">
        <a:defRPr>
          <a:latin typeface="+mn-lt"/>
          <a:ea typeface="+mn-ea"/>
          <a:cs typeface="+mn-cs"/>
        </a:defRPr>
      </a:lvl1pPr>
      <a:lvl2pPr marL="457200" eaLnBrk="1" hangingPunct="1">
        <a:defRPr>
          <a:latin typeface="+mn-lt"/>
          <a:ea typeface="+mn-ea"/>
          <a:cs typeface="+mn-cs"/>
        </a:defRPr>
      </a:lvl2pPr>
      <a:lvl3pPr marL="914400" eaLnBrk="1" hangingPunct="1">
        <a:defRPr>
          <a:latin typeface="+mn-lt"/>
          <a:ea typeface="+mn-ea"/>
          <a:cs typeface="+mn-cs"/>
        </a:defRPr>
      </a:lvl3pPr>
      <a:lvl4pPr marL="1371600" eaLnBrk="1" hangingPunct="1">
        <a:defRPr>
          <a:latin typeface="+mn-lt"/>
          <a:ea typeface="+mn-ea"/>
          <a:cs typeface="+mn-cs"/>
        </a:defRPr>
      </a:lvl4pPr>
      <a:lvl5pPr marL="1828800" eaLnBrk="1" hangingPunct="1">
        <a:defRPr>
          <a:latin typeface="+mn-lt"/>
          <a:ea typeface="+mn-ea"/>
          <a:cs typeface="+mn-cs"/>
        </a:defRPr>
      </a:lvl5pPr>
      <a:lvl6pPr marL="2286000" eaLnBrk="1" hangingPunct="1">
        <a:defRPr>
          <a:latin typeface="+mn-lt"/>
          <a:ea typeface="+mn-ea"/>
          <a:cs typeface="+mn-cs"/>
        </a:defRPr>
      </a:lvl6pPr>
      <a:lvl7pPr marL="2743200" eaLnBrk="1" hangingPunct="1">
        <a:defRPr>
          <a:latin typeface="+mn-lt"/>
          <a:ea typeface="+mn-ea"/>
          <a:cs typeface="+mn-cs"/>
        </a:defRPr>
      </a:lvl7pPr>
      <a:lvl8pPr marL="3200400" eaLnBrk="1" hangingPunct="1">
        <a:defRPr>
          <a:latin typeface="+mn-lt"/>
          <a:ea typeface="+mn-ea"/>
          <a:cs typeface="+mn-cs"/>
        </a:defRPr>
      </a:lvl8pPr>
      <a:lvl9pPr marL="36576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5.png"/></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C2B0B780-3D9E-4A42-8B9B-3024DA006214}"/>
              </a:ext>
            </a:extLst>
          </p:cNvPr>
          <p:cNvSpPr>
            <a:spLocks noGrp="1"/>
          </p:cNvSpPr>
          <p:nvPr>
            <p:ph type="title"/>
          </p:nvPr>
        </p:nvSpPr>
        <p:spPr>
          <a:xfrm>
            <a:off x="7391400" y="2255154"/>
            <a:ext cx="3886199" cy="894878"/>
          </a:xfrm>
        </p:spPr>
        <p:txBody>
          <a:bodyPr/>
          <a:lstStyle/>
          <a:p>
            <a:r>
              <a:rPr lang="en-US"/>
              <a:t>Illinois Report Card and School Financial Community Presentation</a:t>
            </a:r>
          </a:p>
        </p:txBody>
      </p:sp>
      <p:sp>
        <p:nvSpPr>
          <p:cNvPr id="14" name="Text Placeholder 13">
            <a:extLst>
              <a:ext uri="{FF2B5EF4-FFF2-40B4-BE49-F238E27FC236}">
                <a16:creationId xmlns:a16="http://schemas.microsoft.com/office/drawing/2014/main" id="{0B991E8F-B444-4932-A029-50B3B2F6E8B2}"/>
              </a:ext>
            </a:extLst>
          </p:cNvPr>
          <p:cNvSpPr>
            <a:spLocks noGrp="1"/>
          </p:cNvSpPr>
          <p:nvPr>
            <p:ph type="body" sz="quarter" idx="12"/>
          </p:nvPr>
        </p:nvSpPr>
        <p:spPr>
          <a:xfrm>
            <a:off x="7391400" y="4800600"/>
            <a:ext cx="3886199" cy="381000"/>
          </a:xfrm>
        </p:spPr>
        <p:txBody>
          <a:bodyPr/>
          <a:lstStyle/>
          <a:p>
            <a:r>
              <a:rPr lang="en-US"/>
              <a:t>Month XX, 2022</a:t>
            </a:r>
          </a:p>
        </p:txBody>
      </p:sp>
      <p:sp>
        <p:nvSpPr>
          <p:cNvPr id="13" name="Text Placeholder 12">
            <a:extLst>
              <a:ext uri="{FF2B5EF4-FFF2-40B4-BE49-F238E27FC236}">
                <a16:creationId xmlns:a16="http://schemas.microsoft.com/office/drawing/2014/main" id="{D7F7DBBB-CE15-4131-BED7-5F40C1F679C9}"/>
              </a:ext>
            </a:extLst>
          </p:cNvPr>
          <p:cNvSpPr>
            <a:spLocks noGrp="1"/>
          </p:cNvSpPr>
          <p:nvPr>
            <p:ph type="body" sz="quarter" idx="11"/>
          </p:nvPr>
        </p:nvSpPr>
        <p:spPr>
          <a:xfrm>
            <a:off x="7391400" y="5293871"/>
            <a:ext cx="3886199" cy="802129"/>
          </a:xfrm>
        </p:spPr>
        <p:txBody>
          <a:bodyPr/>
          <a:lstStyle/>
          <a:p>
            <a:r>
              <a:rPr lang="en-US"/>
              <a:t>Presenter’s Name, Title</a:t>
            </a:r>
          </a:p>
        </p:txBody>
      </p:sp>
      <p:pic>
        <p:nvPicPr>
          <p:cNvPr id="16" name="Picture Placeholder 15">
            <a:extLst>
              <a:ext uri="{FF2B5EF4-FFF2-40B4-BE49-F238E27FC236}">
                <a16:creationId xmlns:a16="http://schemas.microsoft.com/office/drawing/2014/main" id="{ECEAC2CE-28BE-47B8-B828-E16DDB6F0930}"/>
              </a:ext>
              <a:ext uri="{C183D7F6-B498-43B3-948B-1728B52AA6E4}">
                <adec:decorative xmlns:adec="http://schemas.microsoft.com/office/drawing/2017/decorative" val="1"/>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24" name="Text Placeholder 23">
            <a:extLst>
              <a:ext uri="{FF2B5EF4-FFF2-40B4-BE49-F238E27FC236}">
                <a16:creationId xmlns:a16="http://schemas.microsoft.com/office/drawing/2014/main" id="{F6DD88AD-B336-43B0-A517-7CE8803AC185}"/>
              </a:ext>
              <a:ext uri="{C183D7F6-B498-43B3-948B-1728B52AA6E4}">
                <adec:decorative xmlns:adec="http://schemas.microsoft.com/office/drawing/2017/decorative" val="1"/>
              </a:ext>
            </a:extLst>
          </p:cNvPr>
          <p:cNvSpPr>
            <a:spLocks noGrp="1"/>
          </p:cNvSpPr>
          <p:nvPr>
            <p:ph type="body" sz="quarter" idx="15"/>
          </p:nvPr>
        </p:nvSpPr>
        <p:spPr/>
        <p:txBody>
          <a:bodyPr/>
          <a:lstStyle/>
          <a:p>
            <a:endParaRPr lang="en-US"/>
          </a:p>
        </p:txBody>
      </p:sp>
      <p:sp>
        <p:nvSpPr>
          <p:cNvPr id="25" name="Text Placeholder 24">
            <a:extLst>
              <a:ext uri="{FF2B5EF4-FFF2-40B4-BE49-F238E27FC236}">
                <a16:creationId xmlns:a16="http://schemas.microsoft.com/office/drawing/2014/main" id="{C5AC0674-8D7E-40D9-B795-8969F8C08B1D}"/>
              </a:ext>
              <a:ext uri="{C183D7F6-B498-43B3-948B-1728B52AA6E4}">
                <adec:decorative xmlns:adec="http://schemas.microsoft.com/office/drawing/2017/decorative" val="1"/>
              </a:ext>
            </a:extLst>
          </p:cNvPr>
          <p:cNvSpPr>
            <a:spLocks noGrp="1"/>
          </p:cNvSpPr>
          <p:nvPr>
            <p:ph type="body" sz="quarter" idx="16"/>
          </p:nvPr>
        </p:nvSpPr>
        <p:spPr/>
        <p:txBody>
          <a:bodyPr/>
          <a:lstStyle/>
          <a:p>
            <a:endParaRPr lang="en-US"/>
          </a:p>
        </p:txBody>
      </p:sp>
      <p:grpSp>
        <p:nvGrpSpPr>
          <p:cNvPr id="2" name="Group 1">
            <a:extLst>
              <a:ext uri="{FF2B5EF4-FFF2-40B4-BE49-F238E27FC236}">
                <a16:creationId xmlns:a16="http://schemas.microsoft.com/office/drawing/2014/main" id="{7F69CE0B-5B6D-6C68-658A-FEC92B822FA1}"/>
              </a:ext>
            </a:extLst>
          </p:cNvPr>
          <p:cNvGrpSpPr>
            <a:grpSpLocks noChangeAspect="1"/>
          </p:cNvGrpSpPr>
          <p:nvPr/>
        </p:nvGrpSpPr>
        <p:grpSpPr>
          <a:xfrm>
            <a:off x="7330440" y="1219200"/>
            <a:ext cx="1737360" cy="694944"/>
            <a:chOff x="5334000" y="5562600"/>
            <a:chExt cx="1524000" cy="609600"/>
          </a:xfrm>
        </p:grpSpPr>
        <p:sp>
          <p:nvSpPr>
            <p:cNvPr id="3" name="Rectangle 2">
              <a:extLst>
                <a:ext uri="{FF2B5EF4-FFF2-40B4-BE49-F238E27FC236}">
                  <a16:creationId xmlns:a16="http://schemas.microsoft.com/office/drawing/2014/main" id="{C004085C-1F5B-7657-CB8A-A83C6D543C42}"/>
                </a:ext>
              </a:extLst>
            </p:cNvPr>
            <p:cNvSpPr/>
            <p:nvPr userDrawn="1"/>
          </p:nvSpPr>
          <p:spPr>
            <a:xfrm>
              <a:off x="5334000" y="5562600"/>
              <a:ext cx="15240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2" descr="Illinois State Board of Education">
              <a:extLst>
                <a:ext uri="{FF2B5EF4-FFF2-40B4-BE49-F238E27FC236}">
                  <a16:creationId xmlns:a16="http://schemas.microsoft.com/office/drawing/2014/main" id="{13AF52BC-8AA1-F832-B917-0B34FEEE5EE5}"/>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334000" y="5562600"/>
              <a:ext cx="1462013" cy="5710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622111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6D4316FA-EAA2-44B8-AA6A-921420143CAD}"/>
              </a:ext>
            </a:extLst>
          </p:cNvPr>
          <p:cNvSpPr txBox="1">
            <a:spLocks/>
          </p:cNvSpPr>
          <p:nvPr/>
        </p:nvSpPr>
        <p:spPr>
          <a:xfrm>
            <a:off x="1981200" y="152405"/>
            <a:ext cx="8229600" cy="563563"/>
          </a:xfrm>
          <a:prstGeom prst="rect">
            <a:avLst/>
          </a:prstGeom>
        </p:spPr>
        <p:txBody>
          <a:bodyPr/>
          <a:lstStyle>
            <a:lvl1pPr algn="l" defTabSz="457200" rtl="0" eaLnBrk="0" fontAlgn="base" hangingPunct="0">
              <a:spcBef>
                <a:spcPct val="0"/>
              </a:spcBef>
              <a:spcAft>
                <a:spcPct val="0"/>
              </a:spcAft>
              <a:defRPr sz="3600" b="1" kern="1200" cap="all" baseline="0">
                <a:solidFill>
                  <a:srgbClr val="038A00"/>
                </a:solidFill>
                <a:latin typeface="Tw Cen MT"/>
                <a:ea typeface="+mj-ea"/>
                <a:cs typeface="Tw Cen MT"/>
              </a:defRPr>
            </a:lvl1pPr>
            <a:lvl2pPr algn="ctr" defTabSz="457200" rtl="0" eaLnBrk="0" fontAlgn="base" hangingPunct="0">
              <a:spcBef>
                <a:spcPct val="0"/>
              </a:spcBef>
              <a:spcAft>
                <a:spcPct val="0"/>
              </a:spcAft>
              <a:defRPr sz="4400">
                <a:solidFill>
                  <a:schemeClr val="tx1"/>
                </a:solidFill>
                <a:latin typeface="Tw Cen MT" pitchFamily="34" charset="0"/>
              </a:defRPr>
            </a:lvl2pPr>
            <a:lvl3pPr algn="ctr" defTabSz="457200" rtl="0" eaLnBrk="0" fontAlgn="base" hangingPunct="0">
              <a:spcBef>
                <a:spcPct val="0"/>
              </a:spcBef>
              <a:spcAft>
                <a:spcPct val="0"/>
              </a:spcAft>
              <a:defRPr sz="4400">
                <a:solidFill>
                  <a:schemeClr val="tx1"/>
                </a:solidFill>
                <a:latin typeface="Tw Cen MT" pitchFamily="34" charset="0"/>
              </a:defRPr>
            </a:lvl3pPr>
            <a:lvl4pPr algn="ctr" defTabSz="457200" rtl="0" eaLnBrk="0" fontAlgn="base" hangingPunct="0">
              <a:spcBef>
                <a:spcPct val="0"/>
              </a:spcBef>
              <a:spcAft>
                <a:spcPct val="0"/>
              </a:spcAft>
              <a:defRPr sz="4400">
                <a:solidFill>
                  <a:schemeClr val="tx1"/>
                </a:solidFill>
                <a:latin typeface="Tw Cen MT" pitchFamily="34" charset="0"/>
              </a:defRPr>
            </a:lvl4pPr>
            <a:lvl5pPr algn="ctr" defTabSz="457200" rtl="0" eaLnBrk="0" fontAlgn="base" hangingPunct="0">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a:lstStyle>
          <a:p>
            <a:pPr eaLnBrk="1" hangingPunct="1">
              <a:defRPr/>
            </a:pPr>
            <a:endParaRPr lang="en-US" sz="2800">
              <a:solidFill>
                <a:schemeClr val="tx2"/>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FFC347A3-FEA8-41A4-AA62-5DCEDC1883AA}"/>
              </a:ext>
            </a:extLst>
          </p:cNvPr>
          <p:cNvSpPr>
            <a:spLocks noGrp="1"/>
          </p:cNvSpPr>
          <p:nvPr>
            <p:ph type="title"/>
          </p:nvPr>
        </p:nvSpPr>
        <p:spPr/>
        <p:txBody>
          <a:bodyPr/>
          <a:lstStyle/>
          <a:p>
            <a:pPr rtl="0" eaLnBrk="1" fontAlgn="base" latinLnBrk="0" hangingPunct="1"/>
            <a:r>
              <a:rPr lang="en-US" sz="2910"/>
              <a:t>Student Demographics</a:t>
            </a:r>
          </a:p>
        </p:txBody>
      </p:sp>
      <p:pic>
        <p:nvPicPr>
          <p:cNvPr id="8" name="Picture 7">
            <a:extLst>
              <a:ext uri="{FF2B5EF4-FFF2-40B4-BE49-F238E27FC236}">
                <a16:creationId xmlns:a16="http://schemas.microsoft.com/office/drawing/2014/main" id="{8FF90776-563D-4AD0-991E-8210324F0C0E}"/>
              </a:ext>
            </a:extLst>
          </p:cNvPr>
          <p:cNvPicPr>
            <a:picLocks noChangeAspect="1"/>
          </p:cNvPicPr>
          <p:nvPr/>
        </p:nvPicPr>
        <p:blipFill>
          <a:blip r:embed="rId3"/>
          <a:stretch>
            <a:fillRect/>
          </a:stretch>
        </p:blipFill>
        <p:spPr>
          <a:xfrm>
            <a:off x="3810000" y="1219200"/>
            <a:ext cx="4560312" cy="4343400"/>
          </a:xfrm>
          <a:prstGeom prst="rect">
            <a:avLst/>
          </a:prstGeom>
        </p:spPr>
      </p:pic>
      <p:sp>
        <p:nvSpPr>
          <p:cNvPr id="5" name="Slide Number Placeholder 4">
            <a:extLst>
              <a:ext uri="{FF2B5EF4-FFF2-40B4-BE49-F238E27FC236}">
                <a16:creationId xmlns:a16="http://schemas.microsoft.com/office/drawing/2014/main" id="{53E52010-40DB-816A-8923-4B7EEEC5B2EF}"/>
              </a:ext>
            </a:extLst>
          </p:cNvPr>
          <p:cNvSpPr>
            <a:spLocks noGrp="1"/>
          </p:cNvSpPr>
          <p:nvPr>
            <p:ph type="sldNum" sz="quarter" idx="7"/>
          </p:nvPr>
        </p:nvSpPr>
        <p:spPr/>
        <p:txBody>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2508385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6D4316FA-EAA2-44B8-AA6A-921420143CAD}"/>
              </a:ext>
            </a:extLst>
          </p:cNvPr>
          <p:cNvSpPr txBox="1">
            <a:spLocks/>
          </p:cNvSpPr>
          <p:nvPr/>
        </p:nvSpPr>
        <p:spPr>
          <a:xfrm>
            <a:off x="1981200" y="152405"/>
            <a:ext cx="8229600" cy="563563"/>
          </a:xfrm>
          <a:prstGeom prst="rect">
            <a:avLst/>
          </a:prstGeom>
        </p:spPr>
        <p:txBody>
          <a:bodyPr/>
          <a:lstStyle>
            <a:lvl1pPr algn="l" defTabSz="457200" rtl="0" eaLnBrk="0" fontAlgn="base" hangingPunct="0">
              <a:spcBef>
                <a:spcPct val="0"/>
              </a:spcBef>
              <a:spcAft>
                <a:spcPct val="0"/>
              </a:spcAft>
              <a:defRPr sz="3600" b="1" kern="1200" cap="all" baseline="0">
                <a:solidFill>
                  <a:srgbClr val="038A00"/>
                </a:solidFill>
                <a:latin typeface="Tw Cen MT"/>
                <a:ea typeface="+mj-ea"/>
                <a:cs typeface="Tw Cen MT"/>
              </a:defRPr>
            </a:lvl1pPr>
            <a:lvl2pPr algn="ctr" defTabSz="457200" rtl="0" eaLnBrk="0" fontAlgn="base" hangingPunct="0">
              <a:spcBef>
                <a:spcPct val="0"/>
              </a:spcBef>
              <a:spcAft>
                <a:spcPct val="0"/>
              </a:spcAft>
              <a:defRPr sz="4400">
                <a:solidFill>
                  <a:schemeClr val="tx1"/>
                </a:solidFill>
                <a:latin typeface="Tw Cen MT" pitchFamily="34" charset="0"/>
              </a:defRPr>
            </a:lvl2pPr>
            <a:lvl3pPr algn="ctr" defTabSz="457200" rtl="0" eaLnBrk="0" fontAlgn="base" hangingPunct="0">
              <a:spcBef>
                <a:spcPct val="0"/>
              </a:spcBef>
              <a:spcAft>
                <a:spcPct val="0"/>
              </a:spcAft>
              <a:defRPr sz="4400">
                <a:solidFill>
                  <a:schemeClr val="tx1"/>
                </a:solidFill>
                <a:latin typeface="Tw Cen MT" pitchFamily="34" charset="0"/>
              </a:defRPr>
            </a:lvl3pPr>
            <a:lvl4pPr algn="ctr" defTabSz="457200" rtl="0" eaLnBrk="0" fontAlgn="base" hangingPunct="0">
              <a:spcBef>
                <a:spcPct val="0"/>
              </a:spcBef>
              <a:spcAft>
                <a:spcPct val="0"/>
              </a:spcAft>
              <a:defRPr sz="4400">
                <a:solidFill>
                  <a:schemeClr val="tx1"/>
                </a:solidFill>
                <a:latin typeface="Tw Cen MT" pitchFamily="34" charset="0"/>
              </a:defRPr>
            </a:lvl4pPr>
            <a:lvl5pPr algn="ctr" defTabSz="457200" rtl="0" eaLnBrk="0" fontAlgn="base" hangingPunct="0">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a:lstStyle>
          <a:p>
            <a:pPr eaLnBrk="1" hangingPunct="1">
              <a:defRPr/>
            </a:pPr>
            <a:endParaRPr lang="en-US" sz="2800">
              <a:solidFill>
                <a:schemeClr val="tx2"/>
              </a:solidFill>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BD293413-45C2-485A-A383-E18268821DAE}"/>
              </a:ext>
            </a:extLst>
          </p:cNvPr>
          <p:cNvSpPr txBox="1">
            <a:spLocks/>
          </p:cNvSpPr>
          <p:nvPr/>
        </p:nvSpPr>
        <p:spPr>
          <a:xfrm>
            <a:off x="1851582" y="2634680"/>
            <a:ext cx="8488837" cy="1937321"/>
          </a:xfrm>
          <a:prstGeom prst="rect">
            <a:avLst/>
          </a:prstGeom>
        </p:spPr>
        <p:txBody>
          <a:bodyPr vert="horz" lIns="91440" tIns="45720" rIns="91440" bIns="45720" rtlCol="0" anchor="t">
            <a:noAutofit/>
          </a:bodyPr>
          <a:lstStyle>
            <a:lvl1pPr algn="l" defTabSz="831314" rtl="0" eaLnBrk="1" latinLnBrk="0" hangingPunct="1">
              <a:lnSpc>
                <a:spcPct val="90000"/>
              </a:lnSpc>
              <a:spcBef>
                <a:spcPct val="0"/>
              </a:spcBef>
              <a:buNone/>
              <a:defRPr sz="2909" b="1" kern="1200">
                <a:solidFill>
                  <a:schemeClr val="tx2"/>
                </a:solidFill>
                <a:latin typeface="+mj-lt"/>
                <a:ea typeface="+mj-ea"/>
                <a:cs typeface="+mj-cs"/>
              </a:defRPr>
            </a:lvl1pPr>
          </a:lstStyle>
          <a:p>
            <a:pPr algn="ctr"/>
            <a:endParaRPr lang="en-US" sz="2800" b="0"/>
          </a:p>
        </p:txBody>
      </p:sp>
      <p:sp>
        <p:nvSpPr>
          <p:cNvPr id="2" name="Title 1">
            <a:extLst>
              <a:ext uri="{FF2B5EF4-FFF2-40B4-BE49-F238E27FC236}">
                <a16:creationId xmlns:a16="http://schemas.microsoft.com/office/drawing/2014/main" id="{3D039397-8127-432C-B79C-06ACD0178614}"/>
              </a:ext>
            </a:extLst>
          </p:cNvPr>
          <p:cNvSpPr>
            <a:spLocks noGrp="1"/>
          </p:cNvSpPr>
          <p:nvPr>
            <p:ph type="title"/>
          </p:nvPr>
        </p:nvSpPr>
        <p:spPr/>
        <p:txBody>
          <a:bodyPr/>
          <a:lstStyle/>
          <a:p>
            <a:pPr rtl="0" eaLnBrk="1" fontAlgn="base" latinLnBrk="0" hangingPunct="1"/>
            <a:r>
              <a:rPr lang="en-US" sz="2910"/>
              <a:t>Teacher Demographics</a:t>
            </a:r>
          </a:p>
        </p:txBody>
      </p:sp>
      <p:pic>
        <p:nvPicPr>
          <p:cNvPr id="7" name="Picture 6">
            <a:extLst>
              <a:ext uri="{FF2B5EF4-FFF2-40B4-BE49-F238E27FC236}">
                <a16:creationId xmlns:a16="http://schemas.microsoft.com/office/drawing/2014/main" id="{7735F54D-D500-4389-A269-EFF5E500D247}"/>
              </a:ext>
            </a:extLst>
          </p:cNvPr>
          <p:cNvPicPr>
            <a:picLocks noChangeAspect="1"/>
          </p:cNvPicPr>
          <p:nvPr/>
        </p:nvPicPr>
        <p:blipFill>
          <a:blip r:embed="rId3"/>
          <a:stretch>
            <a:fillRect/>
          </a:stretch>
        </p:blipFill>
        <p:spPr>
          <a:xfrm>
            <a:off x="3784330" y="1219200"/>
            <a:ext cx="4623341" cy="4419600"/>
          </a:xfrm>
          <a:prstGeom prst="rect">
            <a:avLst/>
          </a:prstGeom>
        </p:spPr>
      </p:pic>
      <p:sp>
        <p:nvSpPr>
          <p:cNvPr id="5" name="Slide Number Placeholder 4">
            <a:extLst>
              <a:ext uri="{FF2B5EF4-FFF2-40B4-BE49-F238E27FC236}">
                <a16:creationId xmlns:a16="http://schemas.microsoft.com/office/drawing/2014/main" id="{7805FD23-A3A5-A6C0-2B43-4FEEAEFB0065}"/>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7224844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6D4316FA-EAA2-44B8-AA6A-921420143CAD}"/>
              </a:ext>
            </a:extLst>
          </p:cNvPr>
          <p:cNvSpPr txBox="1">
            <a:spLocks/>
          </p:cNvSpPr>
          <p:nvPr/>
        </p:nvSpPr>
        <p:spPr>
          <a:xfrm>
            <a:off x="1981200" y="152405"/>
            <a:ext cx="8229600" cy="563563"/>
          </a:xfrm>
          <a:prstGeom prst="rect">
            <a:avLst/>
          </a:prstGeom>
        </p:spPr>
        <p:txBody>
          <a:bodyPr/>
          <a:lstStyle>
            <a:lvl1pPr algn="l" defTabSz="457200" rtl="0" eaLnBrk="0" fontAlgn="base" hangingPunct="0">
              <a:spcBef>
                <a:spcPct val="0"/>
              </a:spcBef>
              <a:spcAft>
                <a:spcPct val="0"/>
              </a:spcAft>
              <a:defRPr sz="3600" b="1" kern="1200" cap="all" baseline="0">
                <a:solidFill>
                  <a:srgbClr val="038A00"/>
                </a:solidFill>
                <a:latin typeface="Tw Cen MT"/>
                <a:ea typeface="+mj-ea"/>
                <a:cs typeface="Tw Cen MT"/>
              </a:defRPr>
            </a:lvl1pPr>
            <a:lvl2pPr algn="ctr" defTabSz="457200" rtl="0" eaLnBrk="0" fontAlgn="base" hangingPunct="0">
              <a:spcBef>
                <a:spcPct val="0"/>
              </a:spcBef>
              <a:spcAft>
                <a:spcPct val="0"/>
              </a:spcAft>
              <a:defRPr sz="4400">
                <a:solidFill>
                  <a:schemeClr val="tx1"/>
                </a:solidFill>
                <a:latin typeface="Tw Cen MT" pitchFamily="34" charset="0"/>
              </a:defRPr>
            </a:lvl2pPr>
            <a:lvl3pPr algn="ctr" defTabSz="457200" rtl="0" eaLnBrk="0" fontAlgn="base" hangingPunct="0">
              <a:spcBef>
                <a:spcPct val="0"/>
              </a:spcBef>
              <a:spcAft>
                <a:spcPct val="0"/>
              </a:spcAft>
              <a:defRPr sz="4400">
                <a:solidFill>
                  <a:schemeClr val="tx1"/>
                </a:solidFill>
                <a:latin typeface="Tw Cen MT" pitchFamily="34" charset="0"/>
              </a:defRPr>
            </a:lvl3pPr>
            <a:lvl4pPr algn="ctr" defTabSz="457200" rtl="0" eaLnBrk="0" fontAlgn="base" hangingPunct="0">
              <a:spcBef>
                <a:spcPct val="0"/>
              </a:spcBef>
              <a:spcAft>
                <a:spcPct val="0"/>
              </a:spcAft>
              <a:defRPr sz="4400">
                <a:solidFill>
                  <a:schemeClr val="tx1"/>
                </a:solidFill>
                <a:latin typeface="Tw Cen MT" pitchFamily="34" charset="0"/>
              </a:defRPr>
            </a:lvl4pPr>
            <a:lvl5pPr algn="ctr" defTabSz="457200" rtl="0" eaLnBrk="0" fontAlgn="base" hangingPunct="0">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a:lstStyle>
          <a:p>
            <a:pPr eaLnBrk="1" hangingPunct="1">
              <a:defRPr/>
            </a:pPr>
            <a:endParaRPr lang="en-US" sz="2800">
              <a:solidFill>
                <a:schemeClr val="tx2"/>
              </a:solidFill>
              <a:latin typeface="Arial" panose="020B0604020202020204" pitchFamily="34" charset="0"/>
              <a:cs typeface="Arial" panose="020B0604020202020204" pitchFamily="34" charset="0"/>
            </a:endParaRPr>
          </a:p>
        </p:txBody>
      </p:sp>
      <p:sp>
        <p:nvSpPr>
          <p:cNvPr id="6" name="Title 2">
            <a:extLst>
              <a:ext uri="{FF2B5EF4-FFF2-40B4-BE49-F238E27FC236}">
                <a16:creationId xmlns:a16="http://schemas.microsoft.com/office/drawing/2014/main" id="{BD293413-45C2-485A-A383-E18268821DAE}"/>
              </a:ext>
            </a:extLst>
          </p:cNvPr>
          <p:cNvSpPr txBox="1">
            <a:spLocks/>
          </p:cNvSpPr>
          <p:nvPr/>
        </p:nvSpPr>
        <p:spPr>
          <a:xfrm>
            <a:off x="1851582" y="2634680"/>
            <a:ext cx="8488837" cy="1937321"/>
          </a:xfrm>
          <a:prstGeom prst="rect">
            <a:avLst/>
          </a:prstGeom>
        </p:spPr>
        <p:txBody>
          <a:bodyPr vert="horz" lIns="91440" tIns="45720" rIns="91440" bIns="45720" rtlCol="0" anchor="t">
            <a:noAutofit/>
          </a:bodyPr>
          <a:lstStyle>
            <a:lvl1pPr algn="l" defTabSz="831314" rtl="0" eaLnBrk="1" latinLnBrk="0" hangingPunct="1">
              <a:lnSpc>
                <a:spcPct val="90000"/>
              </a:lnSpc>
              <a:spcBef>
                <a:spcPct val="0"/>
              </a:spcBef>
              <a:buNone/>
              <a:defRPr sz="2909" b="1" kern="1200">
                <a:solidFill>
                  <a:schemeClr val="tx2"/>
                </a:solidFill>
                <a:latin typeface="+mj-lt"/>
                <a:ea typeface="+mj-ea"/>
                <a:cs typeface="+mj-cs"/>
              </a:defRPr>
            </a:lvl1pPr>
          </a:lstStyle>
          <a:p>
            <a:pPr algn="ctr"/>
            <a:endParaRPr lang="en-US" sz="2800" b="0"/>
          </a:p>
        </p:txBody>
      </p:sp>
      <p:sp>
        <p:nvSpPr>
          <p:cNvPr id="2" name="Title 1">
            <a:extLst>
              <a:ext uri="{FF2B5EF4-FFF2-40B4-BE49-F238E27FC236}">
                <a16:creationId xmlns:a16="http://schemas.microsoft.com/office/drawing/2014/main" id="{FFC347A3-FEA8-41A4-AA62-5DCEDC1883AA}"/>
              </a:ext>
            </a:extLst>
          </p:cNvPr>
          <p:cNvSpPr>
            <a:spLocks noGrp="1"/>
          </p:cNvSpPr>
          <p:nvPr>
            <p:ph type="title"/>
          </p:nvPr>
        </p:nvSpPr>
        <p:spPr/>
        <p:txBody>
          <a:bodyPr/>
          <a:lstStyle/>
          <a:p>
            <a:pPr rtl="0" eaLnBrk="1" fontAlgn="base" latinLnBrk="0" hangingPunct="1"/>
            <a:r>
              <a:rPr lang="en-US" sz="2910"/>
              <a:t>Student Demographics (Continued)</a:t>
            </a:r>
          </a:p>
        </p:txBody>
      </p:sp>
      <p:pic>
        <p:nvPicPr>
          <p:cNvPr id="7" name="Picture 6">
            <a:extLst>
              <a:ext uri="{FF2B5EF4-FFF2-40B4-BE49-F238E27FC236}">
                <a16:creationId xmlns:a16="http://schemas.microsoft.com/office/drawing/2014/main" id="{44904688-038C-4C80-B887-E4277C0E9026}"/>
              </a:ext>
            </a:extLst>
          </p:cNvPr>
          <p:cNvPicPr>
            <a:picLocks noChangeAspect="1"/>
          </p:cNvPicPr>
          <p:nvPr/>
        </p:nvPicPr>
        <p:blipFill>
          <a:blip r:embed="rId3"/>
          <a:stretch>
            <a:fillRect/>
          </a:stretch>
        </p:blipFill>
        <p:spPr>
          <a:xfrm>
            <a:off x="4953000" y="2085273"/>
            <a:ext cx="5468277" cy="2047557"/>
          </a:xfrm>
          <a:prstGeom prst="rect">
            <a:avLst/>
          </a:prstGeom>
        </p:spPr>
      </p:pic>
      <p:pic>
        <p:nvPicPr>
          <p:cNvPr id="8" name="Picture 7">
            <a:extLst>
              <a:ext uri="{FF2B5EF4-FFF2-40B4-BE49-F238E27FC236}">
                <a16:creationId xmlns:a16="http://schemas.microsoft.com/office/drawing/2014/main" id="{104532A0-27EB-4B55-A9EF-756AB8981D18}"/>
              </a:ext>
            </a:extLst>
          </p:cNvPr>
          <p:cNvPicPr>
            <a:picLocks noChangeAspect="1"/>
          </p:cNvPicPr>
          <p:nvPr/>
        </p:nvPicPr>
        <p:blipFill>
          <a:blip r:embed="rId4"/>
          <a:stretch>
            <a:fillRect/>
          </a:stretch>
        </p:blipFill>
        <p:spPr>
          <a:xfrm>
            <a:off x="1143000" y="1676400"/>
            <a:ext cx="2890585" cy="2865303"/>
          </a:xfrm>
          <a:prstGeom prst="rect">
            <a:avLst/>
          </a:prstGeom>
        </p:spPr>
      </p:pic>
      <p:sp>
        <p:nvSpPr>
          <p:cNvPr id="5" name="Slide Number Placeholder 4">
            <a:extLst>
              <a:ext uri="{FF2B5EF4-FFF2-40B4-BE49-F238E27FC236}">
                <a16:creationId xmlns:a16="http://schemas.microsoft.com/office/drawing/2014/main" id="{D1A5928D-057E-90F8-7304-CB50CB290B5A}"/>
              </a:ext>
            </a:extLst>
          </p:cNvPr>
          <p:cNvSpPr>
            <a:spLocks noGrp="1"/>
          </p:cNvSpPr>
          <p:nvPr>
            <p:ph type="sldNum" sz="quarter" idx="7"/>
          </p:nvPr>
        </p:nvSpPr>
        <p:spPr/>
        <p:txBody>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20590187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6D4316FA-EAA2-44B8-AA6A-921420143CAD}"/>
              </a:ext>
            </a:extLst>
          </p:cNvPr>
          <p:cNvSpPr txBox="1">
            <a:spLocks/>
          </p:cNvSpPr>
          <p:nvPr/>
        </p:nvSpPr>
        <p:spPr>
          <a:xfrm>
            <a:off x="1981200" y="152405"/>
            <a:ext cx="8229600" cy="563563"/>
          </a:xfrm>
          <a:prstGeom prst="rect">
            <a:avLst/>
          </a:prstGeom>
        </p:spPr>
        <p:txBody>
          <a:bodyPr/>
          <a:lstStyle>
            <a:lvl1pPr algn="l" defTabSz="457200" rtl="0" eaLnBrk="0" fontAlgn="base" hangingPunct="0">
              <a:spcBef>
                <a:spcPct val="0"/>
              </a:spcBef>
              <a:spcAft>
                <a:spcPct val="0"/>
              </a:spcAft>
              <a:defRPr sz="3600" b="1" kern="1200" cap="all" baseline="0">
                <a:solidFill>
                  <a:srgbClr val="038A00"/>
                </a:solidFill>
                <a:latin typeface="Tw Cen MT"/>
                <a:ea typeface="+mj-ea"/>
                <a:cs typeface="Tw Cen MT"/>
              </a:defRPr>
            </a:lvl1pPr>
            <a:lvl2pPr algn="ctr" defTabSz="457200" rtl="0" eaLnBrk="0" fontAlgn="base" hangingPunct="0">
              <a:spcBef>
                <a:spcPct val="0"/>
              </a:spcBef>
              <a:spcAft>
                <a:spcPct val="0"/>
              </a:spcAft>
              <a:defRPr sz="4400">
                <a:solidFill>
                  <a:schemeClr val="tx1"/>
                </a:solidFill>
                <a:latin typeface="Tw Cen MT" pitchFamily="34" charset="0"/>
              </a:defRPr>
            </a:lvl2pPr>
            <a:lvl3pPr algn="ctr" defTabSz="457200" rtl="0" eaLnBrk="0" fontAlgn="base" hangingPunct="0">
              <a:spcBef>
                <a:spcPct val="0"/>
              </a:spcBef>
              <a:spcAft>
                <a:spcPct val="0"/>
              </a:spcAft>
              <a:defRPr sz="4400">
                <a:solidFill>
                  <a:schemeClr val="tx1"/>
                </a:solidFill>
                <a:latin typeface="Tw Cen MT" pitchFamily="34" charset="0"/>
              </a:defRPr>
            </a:lvl3pPr>
            <a:lvl4pPr algn="ctr" defTabSz="457200" rtl="0" eaLnBrk="0" fontAlgn="base" hangingPunct="0">
              <a:spcBef>
                <a:spcPct val="0"/>
              </a:spcBef>
              <a:spcAft>
                <a:spcPct val="0"/>
              </a:spcAft>
              <a:defRPr sz="4400">
                <a:solidFill>
                  <a:schemeClr val="tx1"/>
                </a:solidFill>
                <a:latin typeface="Tw Cen MT" pitchFamily="34" charset="0"/>
              </a:defRPr>
            </a:lvl4pPr>
            <a:lvl5pPr algn="ctr" defTabSz="457200" rtl="0" eaLnBrk="0" fontAlgn="base" hangingPunct="0">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a:lstStyle>
          <a:p>
            <a:pPr eaLnBrk="1" hangingPunct="1">
              <a:defRPr/>
            </a:pPr>
            <a:endParaRPr lang="en-US" sz="2800">
              <a:solidFill>
                <a:schemeClr val="tx2"/>
              </a:solidFill>
              <a:latin typeface="Arial" panose="020B0604020202020204" pitchFamily="34" charset="0"/>
              <a:cs typeface="Arial" panose="020B0604020202020204" pitchFamily="34" charset="0"/>
            </a:endParaRPr>
          </a:p>
        </p:txBody>
      </p:sp>
      <p:sp>
        <p:nvSpPr>
          <p:cNvPr id="6" name="Title 5">
            <a:extLst>
              <a:ext uri="{FF2B5EF4-FFF2-40B4-BE49-F238E27FC236}">
                <a16:creationId xmlns:a16="http://schemas.microsoft.com/office/drawing/2014/main" id="{D18FC5E3-3675-4237-96AB-FA648F7344CA}"/>
              </a:ext>
            </a:extLst>
          </p:cNvPr>
          <p:cNvSpPr>
            <a:spLocks noGrp="1"/>
          </p:cNvSpPr>
          <p:nvPr>
            <p:ph type="title"/>
          </p:nvPr>
        </p:nvSpPr>
        <p:spPr/>
        <p:txBody>
          <a:bodyPr/>
          <a:lstStyle/>
          <a:p>
            <a:r>
              <a:rPr lang="en-US"/>
              <a:t>Tier Designations</a:t>
            </a:r>
          </a:p>
        </p:txBody>
      </p:sp>
      <p:sp>
        <p:nvSpPr>
          <p:cNvPr id="3" name="Content Placeholder 2">
            <a:extLst>
              <a:ext uri="{FF2B5EF4-FFF2-40B4-BE49-F238E27FC236}">
                <a16:creationId xmlns:a16="http://schemas.microsoft.com/office/drawing/2014/main" id="{A4DB37A5-F13B-47EA-81E5-65615B6F4B79}"/>
              </a:ext>
            </a:extLst>
          </p:cNvPr>
          <p:cNvSpPr>
            <a:spLocks noGrp="1"/>
          </p:cNvSpPr>
          <p:nvPr>
            <p:ph sz="quarter" idx="13"/>
          </p:nvPr>
        </p:nvSpPr>
        <p:spPr/>
        <p:txBody>
          <a:bodyPr>
            <a:normAutofit lnSpcReduction="10000"/>
          </a:bodyPr>
          <a:lstStyle/>
          <a:p>
            <a:r>
              <a:rPr lang="en-US"/>
              <a:t>Exemplary – Schools performing in the top 10 percent of schools statewide with no underperforming student groups.</a:t>
            </a:r>
          </a:p>
          <a:p>
            <a:r>
              <a:rPr lang="en-US"/>
              <a:t>Commendable – A school that has no underperforming student groups, a graduation rate greater than 67%, and whose performance is not in the top 10 percent of schools statewide.</a:t>
            </a:r>
          </a:p>
          <a:p>
            <a:r>
              <a:rPr lang="en-US"/>
              <a:t>Targeted – A school in which one or more student groups is performing at or below the level of the “all students” group in the lowest performing 5 percent of schools.</a:t>
            </a:r>
          </a:p>
          <a:p>
            <a:r>
              <a:rPr lang="en-US"/>
              <a:t>Comprehensive – A school that is in the lowest-performing 5 percent of schools in Illinois and any high school with a graduation rate of 67% or less.</a:t>
            </a:r>
          </a:p>
        </p:txBody>
      </p:sp>
      <p:sp>
        <p:nvSpPr>
          <p:cNvPr id="9" name="Slide Number Placeholder 4">
            <a:extLst>
              <a:ext uri="{FF2B5EF4-FFF2-40B4-BE49-F238E27FC236}">
                <a16:creationId xmlns:a16="http://schemas.microsoft.com/office/drawing/2014/main" id="{6DC65484-07D1-85F8-580C-ED454519AFD4}"/>
              </a:ext>
            </a:extLst>
          </p:cNvPr>
          <p:cNvSpPr>
            <a:spLocks noGrp="1"/>
          </p:cNvSpPr>
          <p:nvPr>
            <p:ph type="sldNum" sz="quarter" idx="7"/>
          </p:nvPr>
        </p:nvSpPr>
        <p:spPr/>
        <p:txBody>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27547529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6D4316FA-EAA2-44B8-AA6A-921420143CAD}"/>
              </a:ext>
            </a:extLst>
          </p:cNvPr>
          <p:cNvSpPr txBox="1">
            <a:spLocks/>
          </p:cNvSpPr>
          <p:nvPr/>
        </p:nvSpPr>
        <p:spPr>
          <a:xfrm>
            <a:off x="1981200" y="152405"/>
            <a:ext cx="8229600" cy="563563"/>
          </a:xfrm>
          <a:prstGeom prst="rect">
            <a:avLst/>
          </a:prstGeom>
        </p:spPr>
        <p:txBody>
          <a:bodyPr/>
          <a:lstStyle>
            <a:lvl1pPr algn="l" defTabSz="457200" rtl="0" eaLnBrk="0" fontAlgn="base" hangingPunct="0">
              <a:spcBef>
                <a:spcPct val="0"/>
              </a:spcBef>
              <a:spcAft>
                <a:spcPct val="0"/>
              </a:spcAft>
              <a:defRPr sz="3600" b="1" kern="1200" cap="all" baseline="0">
                <a:solidFill>
                  <a:srgbClr val="038A00"/>
                </a:solidFill>
                <a:latin typeface="Tw Cen MT"/>
                <a:ea typeface="+mj-ea"/>
                <a:cs typeface="Tw Cen MT"/>
              </a:defRPr>
            </a:lvl1pPr>
            <a:lvl2pPr algn="ctr" defTabSz="457200" rtl="0" eaLnBrk="0" fontAlgn="base" hangingPunct="0">
              <a:spcBef>
                <a:spcPct val="0"/>
              </a:spcBef>
              <a:spcAft>
                <a:spcPct val="0"/>
              </a:spcAft>
              <a:defRPr sz="4400">
                <a:solidFill>
                  <a:schemeClr val="tx1"/>
                </a:solidFill>
                <a:latin typeface="Tw Cen MT" pitchFamily="34" charset="0"/>
              </a:defRPr>
            </a:lvl2pPr>
            <a:lvl3pPr algn="ctr" defTabSz="457200" rtl="0" eaLnBrk="0" fontAlgn="base" hangingPunct="0">
              <a:spcBef>
                <a:spcPct val="0"/>
              </a:spcBef>
              <a:spcAft>
                <a:spcPct val="0"/>
              </a:spcAft>
              <a:defRPr sz="4400">
                <a:solidFill>
                  <a:schemeClr val="tx1"/>
                </a:solidFill>
                <a:latin typeface="Tw Cen MT" pitchFamily="34" charset="0"/>
              </a:defRPr>
            </a:lvl3pPr>
            <a:lvl4pPr algn="ctr" defTabSz="457200" rtl="0" eaLnBrk="0" fontAlgn="base" hangingPunct="0">
              <a:spcBef>
                <a:spcPct val="0"/>
              </a:spcBef>
              <a:spcAft>
                <a:spcPct val="0"/>
              </a:spcAft>
              <a:defRPr sz="4400">
                <a:solidFill>
                  <a:schemeClr val="tx1"/>
                </a:solidFill>
                <a:latin typeface="Tw Cen MT" pitchFamily="34" charset="0"/>
              </a:defRPr>
            </a:lvl4pPr>
            <a:lvl5pPr algn="ctr" defTabSz="457200" rtl="0" eaLnBrk="0" fontAlgn="base" hangingPunct="0">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a:lstStyle>
          <a:p>
            <a:pPr eaLnBrk="1" hangingPunct="1">
              <a:defRPr/>
            </a:pPr>
            <a:endParaRPr lang="en-US" sz="2800">
              <a:solidFill>
                <a:schemeClr val="tx2"/>
              </a:solidFill>
              <a:latin typeface="Arial" panose="020B0604020202020204" pitchFamily="34" charset="0"/>
              <a:cs typeface="Arial" panose="020B0604020202020204" pitchFamily="34" charset="0"/>
            </a:endParaRPr>
          </a:p>
        </p:txBody>
      </p:sp>
      <p:sp>
        <p:nvSpPr>
          <p:cNvPr id="4" name="Title 3">
            <a:extLst>
              <a:ext uri="{FF2B5EF4-FFF2-40B4-BE49-F238E27FC236}">
                <a16:creationId xmlns:a16="http://schemas.microsoft.com/office/drawing/2014/main" id="{69B14C6E-EC89-4E5D-857E-FD872DDC6F2D}"/>
              </a:ext>
            </a:extLst>
          </p:cNvPr>
          <p:cNvSpPr>
            <a:spLocks noGrp="1"/>
          </p:cNvSpPr>
          <p:nvPr>
            <p:ph type="title"/>
          </p:nvPr>
        </p:nvSpPr>
        <p:spPr/>
        <p:txBody>
          <a:bodyPr/>
          <a:lstStyle/>
          <a:p>
            <a:r>
              <a:rPr lang="en-US"/>
              <a:t>Historical Trend</a:t>
            </a:r>
            <a:r>
              <a:rPr lang="en-US" baseline="0"/>
              <a:t> of Designations</a:t>
            </a:r>
            <a:endParaRPr lang="en-US"/>
          </a:p>
        </p:txBody>
      </p:sp>
      <p:sp>
        <p:nvSpPr>
          <p:cNvPr id="2" name="Content Placeholder 1">
            <a:extLst>
              <a:ext uri="{FF2B5EF4-FFF2-40B4-BE49-F238E27FC236}">
                <a16:creationId xmlns:a16="http://schemas.microsoft.com/office/drawing/2014/main" id="{2B6C7EEE-C5D3-9A9D-8AB4-3430491A0356}"/>
              </a:ext>
            </a:extLst>
          </p:cNvPr>
          <p:cNvSpPr>
            <a:spLocks noGrp="1"/>
          </p:cNvSpPr>
          <p:nvPr>
            <p:ph sz="quarter" idx="13"/>
          </p:nvPr>
        </p:nvSpPr>
        <p:spPr/>
        <p:txBody>
          <a:bodyPr/>
          <a:lstStyle/>
          <a:p>
            <a:endParaRPr lang="en-US"/>
          </a:p>
        </p:txBody>
      </p:sp>
      <p:sp>
        <p:nvSpPr>
          <p:cNvPr id="5" name="Slide Number Placeholder 4">
            <a:extLst>
              <a:ext uri="{FF2B5EF4-FFF2-40B4-BE49-F238E27FC236}">
                <a16:creationId xmlns:a16="http://schemas.microsoft.com/office/drawing/2014/main" id="{8BB37E6D-4334-6CE3-18D6-5A9DBB1E4367}"/>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solidFill>
                  <a:schemeClr val="bg1"/>
                </a:solidFill>
              </a:rPr>
              <a:pPr/>
              <a:t>14</a:t>
            </a:fld>
            <a:endParaRPr lang="en-US">
              <a:solidFill>
                <a:schemeClr val="bg1"/>
              </a:solidFill>
            </a:endParaRPr>
          </a:p>
        </p:txBody>
      </p:sp>
    </p:spTree>
    <p:extLst>
      <p:ext uri="{BB962C8B-B14F-4D97-AF65-F5344CB8AC3E}">
        <p14:creationId xmlns:p14="http://schemas.microsoft.com/office/powerpoint/2010/main" val="28083465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566044-ACE6-434F-B782-B3A5DB62732B}"/>
              </a:ext>
            </a:extLst>
          </p:cNvPr>
          <p:cNvSpPr>
            <a:spLocks noGrp="1"/>
          </p:cNvSpPr>
          <p:nvPr>
            <p:ph type="title"/>
          </p:nvPr>
        </p:nvSpPr>
        <p:spPr/>
        <p:txBody>
          <a:bodyPr/>
          <a:lstStyle/>
          <a:p>
            <a:r>
              <a:rPr lang="en-US"/>
              <a:t>Academic Progress</a:t>
            </a:r>
          </a:p>
        </p:txBody>
      </p:sp>
      <p:pic>
        <p:nvPicPr>
          <p:cNvPr id="6" name="Picture 5">
            <a:extLst>
              <a:ext uri="{FF2B5EF4-FFF2-40B4-BE49-F238E27FC236}">
                <a16:creationId xmlns:a16="http://schemas.microsoft.com/office/drawing/2014/main" id="{402DCBB2-778F-4555-A054-FCF0E824CC2F}"/>
              </a:ext>
            </a:extLst>
          </p:cNvPr>
          <p:cNvPicPr>
            <a:picLocks noChangeAspect="1"/>
          </p:cNvPicPr>
          <p:nvPr/>
        </p:nvPicPr>
        <p:blipFill>
          <a:blip r:embed="rId3"/>
          <a:stretch>
            <a:fillRect/>
          </a:stretch>
        </p:blipFill>
        <p:spPr>
          <a:xfrm>
            <a:off x="3765142" y="1143000"/>
            <a:ext cx="4661717" cy="4495800"/>
          </a:xfrm>
          <a:prstGeom prst="rect">
            <a:avLst/>
          </a:prstGeom>
        </p:spPr>
      </p:pic>
      <p:sp>
        <p:nvSpPr>
          <p:cNvPr id="5" name="Slide Number Placeholder 4">
            <a:extLst>
              <a:ext uri="{FF2B5EF4-FFF2-40B4-BE49-F238E27FC236}">
                <a16:creationId xmlns:a16="http://schemas.microsoft.com/office/drawing/2014/main" id="{F32B0A2D-487C-AE07-C48A-6F8BAD8049CE}"/>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1190042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122ADA-4AE6-4DEF-9AE7-2DE278148C7D}"/>
              </a:ext>
            </a:extLst>
          </p:cNvPr>
          <p:cNvPicPr>
            <a:picLocks noChangeAspect="1"/>
          </p:cNvPicPr>
          <p:nvPr/>
        </p:nvPicPr>
        <p:blipFill>
          <a:blip r:embed="rId3"/>
          <a:stretch>
            <a:fillRect/>
          </a:stretch>
        </p:blipFill>
        <p:spPr>
          <a:xfrm>
            <a:off x="2617695" y="1209561"/>
            <a:ext cx="6956610" cy="4284291"/>
          </a:xfrm>
          <a:prstGeom prst="rect">
            <a:avLst/>
          </a:prstGeom>
        </p:spPr>
      </p:pic>
      <p:sp>
        <p:nvSpPr>
          <p:cNvPr id="4" name="Title 3">
            <a:extLst>
              <a:ext uri="{FF2B5EF4-FFF2-40B4-BE49-F238E27FC236}">
                <a16:creationId xmlns:a16="http://schemas.microsoft.com/office/drawing/2014/main" id="{49566044-ACE6-434F-B782-B3A5DB62732B}"/>
              </a:ext>
            </a:extLst>
          </p:cNvPr>
          <p:cNvSpPr>
            <a:spLocks noGrp="1"/>
          </p:cNvSpPr>
          <p:nvPr>
            <p:ph type="title"/>
          </p:nvPr>
        </p:nvSpPr>
        <p:spPr/>
        <p:txBody>
          <a:bodyPr/>
          <a:lstStyle/>
          <a:p>
            <a:r>
              <a:rPr lang="en-US"/>
              <a:t>Student Subgroups and Achievement Gaps</a:t>
            </a:r>
          </a:p>
        </p:txBody>
      </p:sp>
      <p:sp>
        <p:nvSpPr>
          <p:cNvPr id="6" name="Slide Number Placeholder 4">
            <a:extLst>
              <a:ext uri="{FF2B5EF4-FFF2-40B4-BE49-F238E27FC236}">
                <a16:creationId xmlns:a16="http://schemas.microsoft.com/office/drawing/2014/main" id="{0971AB4F-87FD-4E4F-E28B-BDA912315927}"/>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20803287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AC2FC-8457-445D-B9A3-D7FF57BDB9E0}"/>
              </a:ext>
            </a:extLst>
          </p:cNvPr>
          <p:cNvSpPr>
            <a:spLocks noGrp="1"/>
          </p:cNvSpPr>
          <p:nvPr>
            <p:ph type="title"/>
          </p:nvPr>
        </p:nvSpPr>
        <p:spPr/>
        <p:txBody>
          <a:bodyPr/>
          <a:lstStyle/>
          <a:p>
            <a:r>
              <a:rPr lang="en-US"/>
              <a:t>Student Graduation Rates</a:t>
            </a:r>
          </a:p>
        </p:txBody>
      </p:sp>
      <p:pic>
        <p:nvPicPr>
          <p:cNvPr id="6" name="Picture 5">
            <a:extLst>
              <a:ext uri="{FF2B5EF4-FFF2-40B4-BE49-F238E27FC236}">
                <a16:creationId xmlns:a16="http://schemas.microsoft.com/office/drawing/2014/main" id="{6A0E48A6-D54D-4667-8A52-072041F58F66}"/>
              </a:ext>
            </a:extLst>
          </p:cNvPr>
          <p:cNvPicPr>
            <a:picLocks noChangeAspect="1"/>
          </p:cNvPicPr>
          <p:nvPr/>
        </p:nvPicPr>
        <p:blipFill>
          <a:blip r:embed="rId3"/>
          <a:stretch>
            <a:fillRect/>
          </a:stretch>
        </p:blipFill>
        <p:spPr>
          <a:xfrm>
            <a:off x="4286511" y="1219200"/>
            <a:ext cx="3618978" cy="4495800"/>
          </a:xfrm>
          <a:prstGeom prst="rect">
            <a:avLst/>
          </a:prstGeom>
        </p:spPr>
      </p:pic>
      <p:sp>
        <p:nvSpPr>
          <p:cNvPr id="5" name="Slide Number Placeholder 4">
            <a:extLst>
              <a:ext uri="{FF2B5EF4-FFF2-40B4-BE49-F238E27FC236}">
                <a16:creationId xmlns:a16="http://schemas.microsoft.com/office/drawing/2014/main" id="{D36497DB-D17D-901C-C52E-B3A81B07321D}"/>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514562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51CBF-F1D0-4313-B911-E5FDF4CC1316}"/>
              </a:ext>
            </a:extLst>
          </p:cNvPr>
          <p:cNvSpPr>
            <a:spLocks noGrp="1"/>
          </p:cNvSpPr>
          <p:nvPr>
            <p:ph type="title"/>
          </p:nvPr>
        </p:nvSpPr>
        <p:spPr/>
        <p:txBody>
          <a:bodyPr/>
          <a:lstStyle/>
          <a:p>
            <a:r>
              <a:rPr lang="en-US"/>
              <a:t>School Comparisons</a:t>
            </a:r>
          </a:p>
        </p:txBody>
      </p:sp>
      <p:sp>
        <p:nvSpPr>
          <p:cNvPr id="4" name="Content Placeholder 3">
            <a:extLst>
              <a:ext uri="{FF2B5EF4-FFF2-40B4-BE49-F238E27FC236}">
                <a16:creationId xmlns:a16="http://schemas.microsoft.com/office/drawing/2014/main" id="{18762799-E832-4AF6-A935-F1352922F6CE}"/>
              </a:ext>
            </a:extLst>
          </p:cNvPr>
          <p:cNvSpPr>
            <a:spLocks noGrp="1"/>
          </p:cNvSpPr>
          <p:nvPr>
            <p:ph sz="quarter" idx="13"/>
          </p:nvPr>
        </p:nvSpPr>
        <p:spPr/>
        <p:txBody>
          <a:bodyPr/>
          <a:lstStyle/>
          <a:p>
            <a:endParaRPr lang="en-US"/>
          </a:p>
        </p:txBody>
      </p:sp>
      <p:sp>
        <p:nvSpPr>
          <p:cNvPr id="5" name="Slide Number Placeholder 4">
            <a:extLst>
              <a:ext uri="{FF2B5EF4-FFF2-40B4-BE49-F238E27FC236}">
                <a16:creationId xmlns:a16="http://schemas.microsoft.com/office/drawing/2014/main" id="{781DF01C-B786-7049-5B33-3118B508EBC4}"/>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solidFill>
                  <a:schemeClr val="bg1"/>
                </a:solidFill>
              </a:rPr>
              <a:pPr/>
              <a:t>18</a:t>
            </a:fld>
            <a:endParaRPr lang="en-US">
              <a:solidFill>
                <a:schemeClr val="bg1"/>
              </a:solidFill>
            </a:endParaRPr>
          </a:p>
        </p:txBody>
      </p:sp>
    </p:spTree>
    <p:extLst>
      <p:ext uri="{BB962C8B-B14F-4D97-AF65-F5344CB8AC3E}">
        <p14:creationId xmlns:p14="http://schemas.microsoft.com/office/powerpoint/2010/main" val="12918653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182174-9D17-4364-8FFC-D5273F452D65}"/>
              </a:ext>
            </a:extLst>
          </p:cNvPr>
          <p:cNvSpPr>
            <a:spLocks noGrp="1"/>
          </p:cNvSpPr>
          <p:nvPr>
            <p:ph type="title"/>
          </p:nvPr>
        </p:nvSpPr>
        <p:spPr/>
        <p:txBody>
          <a:bodyPr/>
          <a:lstStyle/>
          <a:p>
            <a:r>
              <a:rPr lang="en-US"/>
              <a:t>District Comparisons</a:t>
            </a:r>
          </a:p>
        </p:txBody>
      </p:sp>
      <p:sp>
        <p:nvSpPr>
          <p:cNvPr id="4" name="Content Placeholder 3">
            <a:extLst>
              <a:ext uri="{FF2B5EF4-FFF2-40B4-BE49-F238E27FC236}">
                <a16:creationId xmlns:a16="http://schemas.microsoft.com/office/drawing/2014/main" id="{0FB81D7F-1502-DD49-AD32-D38FBED935FF}"/>
              </a:ext>
            </a:extLst>
          </p:cNvPr>
          <p:cNvSpPr>
            <a:spLocks noGrp="1"/>
          </p:cNvSpPr>
          <p:nvPr>
            <p:ph sz="quarter" idx="13"/>
          </p:nvPr>
        </p:nvSpPr>
        <p:spPr/>
        <p:txBody>
          <a:bodyPr/>
          <a:lstStyle/>
          <a:p>
            <a:endParaRPr lang="en-US"/>
          </a:p>
        </p:txBody>
      </p:sp>
      <p:sp>
        <p:nvSpPr>
          <p:cNvPr id="5" name="Slide Number Placeholder 4">
            <a:extLst>
              <a:ext uri="{FF2B5EF4-FFF2-40B4-BE49-F238E27FC236}">
                <a16:creationId xmlns:a16="http://schemas.microsoft.com/office/drawing/2014/main" id="{004716BB-D3C0-73C0-ABB4-AC3F4DCF2E3B}"/>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solidFill>
                  <a:schemeClr val="bg1"/>
                </a:solidFill>
              </a:rPr>
              <a:pPr/>
              <a:t>19</a:t>
            </a:fld>
            <a:endParaRPr lang="en-US">
              <a:solidFill>
                <a:schemeClr val="bg1"/>
              </a:solidFill>
            </a:endParaRPr>
          </a:p>
        </p:txBody>
      </p:sp>
    </p:spTree>
    <p:extLst>
      <p:ext uri="{BB962C8B-B14F-4D97-AF65-F5344CB8AC3E}">
        <p14:creationId xmlns:p14="http://schemas.microsoft.com/office/powerpoint/2010/main" val="1024704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71342-611B-2A35-C1B8-27AD675C5DAE}"/>
              </a:ext>
            </a:extLst>
          </p:cNvPr>
          <p:cNvSpPr>
            <a:spLocks noGrp="1"/>
          </p:cNvSpPr>
          <p:nvPr>
            <p:ph type="title"/>
          </p:nvPr>
        </p:nvSpPr>
        <p:spPr/>
        <p:txBody>
          <a:bodyPr/>
          <a:lstStyle/>
          <a:p>
            <a:r>
              <a:rPr lang="en-US" dirty="0">
                <a:latin typeface="Cambria"/>
                <a:ea typeface="Cambria"/>
              </a:rPr>
              <a:t>Instructions</a:t>
            </a:r>
            <a:endParaRPr lang="en-US" dirty="0"/>
          </a:p>
        </p:txBody>
      </p:sp>
      <p:sp>
        <p:nvSpPr>
          <p:cNvPr id="3" name="Content Placeholder 2">
            <a:extLst>
              <a:ext uri="{FF2B5EF4-FFF2-40B4-BE49-F238E27FC236}">
                <a16:creationId xmlns:a16="http://schemas.microsoft.com/office/drawing/2014/main" id="{A17897CE-57DC-62E4-D55F-29499CE54DA4}"/>
              </a:ext>
            </a:extLst>
          </p:cNvPr>
          <p:cNvSpPr>
            <a:spLocks noGrp="1"/>
          </p:cNvSpPr>
          <p:nvPr>
            <p:ph sz="quarter" idx="13"/>
          </p:nvPr>
        </p:nvSpPr>
        <p:spPr/>
        <p:txBody>
          <a:bodyPr vert="horz" lIns="0" tIns="0" rIns="0" bIns="0" rtlCol="0" anchor="t">
            <a:normAutofit/>
          </a:bodyPr>
          <a:lstStyle/>
          <a:p>
            <a:r>
              <a:rPr lang="en-US" dirty="0">
                <a:latin typeface="Calibri"/>
                <a:ea typeface="Calibri"/>
                <a:cs typeface="Calibri"/>
              </a:rPr>
              <a:t>This State Report Card and School Financial Community Presentation Template provides you with a meeting structure to directly communicate pertinent information to the audience. </a:t>
            </a:r>
          </a:p>
          <a:p>
            <a:r>
              <a:rPr lang="en-US" dirty="0">
                <a:latin typeface="Calibri"/>
                <a:ea typeface="Calibri"/>
                <a:cs typeface="Calibri"/>
              </a:rPr>
              <a:t>We designed the presentation template to be inclusive and accessible to incorporate all the diversity in your district. </a:t>
            </a:r>
          </a:p>
          <a:p>
            <a:r>
              <a:rPr lang="en-US" b="1" dirty="0">
                <a:latin typeface="Calibri"/>
                <a:ea typeface="Calibri"/>
                <a:cs typeface="Calibri"/>
              </a:rPr>
              <a:t>We ask you to pay </a:t>
            </a:r>
            <a:r>
              <a:rPr lang="en-US" b="1" u="sng" dirty="0">
                <a:latin typeface="Calibri"/>
                <a:ea typeface="Calibri"/>
                <a:cs typeface="Calibri"/>
              </a:rPr>
              <a:t>special attention to the notes section</a:t>
            </a:r>
            <a:r>
              <a:rPr lang="en-US" b="1" dirty="0">
                <a:latin typeface="Calibri"/>
                <a:ea typeface="Calibri"/>
                <a:cs typeface="Calibri"/>
              </a:rPr>
              <a:t> within the presentation slide deck, where we included numerous considerations, questions, and reminders related to equity.</a:t>
            </a:r>
          </a:p>
        </p:txBody>
      </p:sp>
      <p:sp>
        <p:nvSpPr>
          <p:cNvPr id="4" name="Slide Number Placeholder 3">
            <a:extLst>
              <a:ext uri="{FF2B5EF4-FFF2-40B4-BE49-F238E27FC236}">
                <a16:creationId xmlns:a16="http://schemas.microsoft.com/office/drawing/2014/main" id="{D303EB54-DF6A-5321-931A-592AEBF7A5F4}"/>
              </a:ext>
            </a:extLst>
          </p:cNvPr>
          <p:cNvSpPr>
            <a:spLocks noGrp="1"/>
          </p:cNvSpPr>
          <p:nvPr>
            <p:ph type="sldNum" sz="quarter" idx="7"/>
          </p:nvPr>
        </p:nvSpPr>
        <p:spPr/>
        <p:txBody>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10672302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a:t>Section 3: </a:t>
            </a:r>
            <a:br>
              <a:rPr lang="en-US" sz="2800"/>
            </a:br>
            <a:r>
              <a:rPr lang="en-US" sz="2800"/>
              <a:t>Finances</a:t>
            </a:r>
          </a:p>
        </p:txBody>
      </p:sp>
      <p:sp>
        <p:nvSpPr>
          <p:cNvPr id="3" name="Slide Number Placeholder 5">
            <a:extLst>
              <a:ext uri="{FF2B5EF4-FFF2-40B4-BE49-F238E27FC236}">
                <a16:creationId xmlns:a16="http://schemas.microsoft.com/office/drawing/2014/main" id="{08BF832F-BBBF-7598-F018-A29F56365EFA}"/>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829327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AA5EC-4C30-4D48-B72E-A44A69CCF7C5}"/>
              </a:ext>
            </a:extLst>
          </p:cNvPr>
          <p:cNvSpPr>
            <a:spLocks noGrp="1"/>
          </p:cNvSpPr>
          <p:nvPr>
            <p:ph type="title"/>
          </p:nvPr>
        </p:nvSpPr>
        <p:spPr/>
        <p:txBody>
          <a:bodyPr/>
          <a:lstStyle/>
          <a:p>
            <a:r>
              <a:rPr lang="en-US"/>
              <a:t>Common Financial Terms</a:t>
            </a:r>
          </a:p>
        </p:txBody>
      </p:sp>
      <p:sp>
        <p:nvSpPr>
          <p:cNvPr id="5" name="Slide Number Placeholder 4">
            <a:extLst>
              <a:ext uri="{FF2B5EF4-FFF2-40B4-BE49-F238E27FC236}">
                <a16:creationId xmlns:a16="http://schemas.microsoft.com/office/drawing/2014/main" id="{82A25A01-88DE-66D8-AF58-42A9BCE2A33C}"/>
              </a:ext>
            </a:extLst>
          </p:cNvPr>
          <p:cNvSpPr>
            <a:spLocks noGrp="1"/>
          </p:cNvSpPr>
          <p:nvPr>
            <p:ph type="sldNum" sz="quarter" idx="7"/>
          </p:nvPr>
        </p:nvSpPr>
        <p:spPr/>
        <p:txBody>
          <a:bodyPr/>
          <a:lstStyle/>
          <a:p>
            <a:fld id="{B6F15528-21DE-4FAA-801E-634DDDAF4B2B}" type="slidenum">
              <a:rPr lang="en-US" smtClean="0"/>
              <a:pPr/>
              <a:t>21</a:t>
            </a:fld>
            <a:endParaRPr lang="en-US"/>
          </a:p>
        </p:txBody>
      </p:sp>
      <p:sp>
        <p:nvSpPr>
          <p:cNvPr id="7" name="Content Placeholder 6">
            <a:extLst>
              <a:ext uri="{FF2B5EF4-FFF2-40B4-BE49-F238E27FC236}">
                <a16:creationId xmlns:a16="http://schemas.microsoft.com/office/drawing/2014/main" id="{A2D913C9-5CCB-47B7-A056-7D031601579D}"/>
              </a:ext>
            </a:extLst>
          </p:cNvPr>
          <p:cNvSpPr>
            <a:spLocks noGrp="1"/>
          </p:cNvSpPr>
          <p:nvPr>
            <p:ph sz="quarter" idx="14"/>
          </p:nvPr>
        </p:nvSpPr>
        <p:spPr/>
        <p:txBody>
          <a:bodyPr/>
          <a:lstStyle/>
          <a:p>
            <a:r>
              <a:rPr lang="en-US"/>
              <a:t>Tax Levy</a:t>
            </a:r>
          </a:p>
          <a:p>
            <a:r>
              <a:rPr lang="en-US"/>
              <a:t>Financial Profile Rating</a:t>
            </a:r>
          </a:p>
          <a:p>
            <a:r>
              <a:rPr lang="en-US"/>
              <a:t>Adequacy Target</a:t>
            </a:r>
          </a:p>
          <a:p>
            <a:r>
              <a:rPr lang="en-US"/>
              <a:t>Financial Capacity</a:t>
            </a:r>
          </a:p>
          <a:p>
            <a:r>
              <a:rPr lang="en-US"/>
              <a:t>Operating Funds</a:t>
            </a:r>
          </a:p>
          <a:p>
            <a:r>
              <a:rPr lang="en-US"/>
              <a:t>Revenue</a:t>
            </a:r>
          </a:p>
          <a:p>
            <a:r>
              <a:rPr lang="en-US"/>
              <a:t>ESSER</a:t>
            </a:r>
          </a:p>
          <a:p>
            <a:r>
              <a:rPr lang="en-US"/>
              <a:t>Expenditures</a:t>
            </a:r>
          </a:p>
          <a:p>
            <a:r>
              <a:rPr lang="en-US"/>
              <a:t>Resource Equity</a:t>
            </a:r>
          </a:p>
        </p:txBody>
      </p:sp>
    </p:spTree>
    <p:extLst>
      <p:ext uri="{BB962C8B-B14F-4D97-AF65-F5344CB8AC3E}">
        <p14:creationId xmlns:p14="http://schemas.microsoft.com/office/powerpoint/2010/main" val="3241447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5C76F6-3165-43D3-AB28-D05B7270E0AD}"/>
              </a:ext>
            </a:extLst>
          </p:cNvPr>
          <p:cNvSpPr>
            <a:spLocks noGrp="1"/>
          </p:cNvSpPr>
          <p:nvPr>
            <p:ph type="title"/>
          </p:nvPr>
        </p:nvSpPr>
        <p:spPr/>
        <p:txBody>
          <a:bodyPr/>
          <a:lstStyle/>
          <a:p>
            <a:r>
              <a:rPr lang="en-US"/>
              <a:t>Annual Budget and Tax Levy Timeline</a:t>
            </a:r>
          </a:p>
        </p:txBody>
      </p:sp>
      <p:sp>
        <p:nvSpPr>
          <p:cNvPr id="4" name="Content Placeholder 3">
            <a:extLst>
              <a:ext uri="{FF2B5EF4-FFF2-40B4-BE49-F238E27FC236}">
                <a16:creationId xmlns:a16="http://schemas.microsoft.com/office/drawing/2014/main" id="{CF4CE5D3-662A-39BB-597A-ECB44042C453}"/>
              </a:ext>
            </a:extLst>
          </p:cNvPr>
          <p:cNvSpPr>
            <a:spLocks noGrp="1"/>
          </p:cNvSpPr>
          <p:nvPr>
            <p:ph sz="quarter" idx="14"/>
          </p:nvPr>
        </p:nvSpPr>
        <p:spPr/>
        <p:txBody>
          <a:bodyPr/>
          <a:lstStyle/>
          <a:p>
            <a:endParaRPr lang="en-US"/>
          </a:p>
        </p:txBody>
      </p:sp>
      <p:sp>
        <p:nvSpPr>
          <p:cNvPr id="7" name="Slide Number Placeholder 4">
            <a:extLst>
              <a:ext uri="{FF2B5EF4-FFF2-40B4-BE49-F238E27FC236}">
                <a16:creationId xmlns:a16="http://schemas.microsoft.com/office/drawing/2014/main" id="{8556EC7A-547B-8B08-FD6F-D465CE6A5F54}"/>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6764892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36D3B25-F4ED-47C9-83AA-9B256DB46582}"/>
              </a:ext>
            </a:extLst>
          </p:cNvPr>
          <p:cNvSpPr>
            <a:spLocks noGrp="1"/>
          </p:cNvSpPr>
          <p:nvPr>
            <p:ph type="title"/>
          </p:nvPr>
        </p:nvSpPr>
        <p:spPr/>
        <p:txBody>
          <a:bodyPr/>
          <a:lstStyle/>
          <a:p>
            <a:r>
              <a:rPr lang="en-US"/>
              <a:t>Financial Profile Rating</a:t>
            </a:r>
          </a:p>
        </p:txBody>
      </p:sp>
      <p:pic>
        <p:nvPicPr>
          <p:cNvPr id="7" name="Picture 6">
            <a:extLst>
              <a:ext uri="{FF2B5EF4-FFF2-40B4-BE49-F238E27FC236}">
                <a16:creationId xmlns:a16="http://schemas.microsoft.com/office/drawing/2014/main" id="{87A8C68E-9BCF-4B7D-9555-213E7D2E2C2C}"/>
              </a:ext>
            </a:extLst>
          </p:cNvPr>
          <p:cNvPicPr>
            <a:picLocks noChangeAspect="1"/>
          </p:cNvPicPr>
          <p:nvPr/>
        </p:nvPicPr>
        <p:blipFill>
          <a:blip r:embed="rId3"/>
          <a:stretch>
            <a:fillRect/>
          </a:stretch>
        </p:blipFill>
        <p:spPr>
          <a:xfrm>
            <a:off x="1600200" y="2895599"/>
            <a:ext cx="8503920" cy="2261042"/>
          </a:xfrm>
          <a:prstGeom prst="rect">
            <a:avLst/>
          </a:prstGeom>
        </p:spPr>
      </p:pic>
      <p:sp>
        <p:nvSpPr>
          <p:cNvPr id="6" name="Slide Number Placeholder 4">
            <a:extLst>
              <a:ext uri="{FF2B5EF4-FFF2-40B4-BE49-F238E27FC236}">
                <a16:creationId xmlns:a16="http://schemas.microsoft.com/office/drawing/2014/main" id="{2151CFA1-4066-8A6C-FA79-0482A40AF900}"/>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23</a:t>
            </a:fld>
            <a:endParaRPr lang="en-US"/>
          </a:p>
        </p:txBody>
      </p:sp>
      <p:pic>
        <p:nvPicPr>
          <p:cNvPr id="4" name="Picture 3">
            <a:extLst>
              <a:ext uri="{FF2B5EF4-FFF2-40B4-BE49-F238E27FC236}">
                <a16:creationId xmlns:a16="http://schemas.microsoft.com/office/drawing/2014/main" id="{54A38B8D-DC47-4F7A-92A2-0A2650373E0A}"/>
              </a:ext>
            </a:extLst>
          </p:cNvPr>
          <p:cNvPicPr>
            <a:picLocks noChangeAspect="1"/>
          </p:cNvPicPr>
          <p:nvPr/>
        </p:nvPicPr>
        <p:blipFill>
          <a:blip r:embed="rId4"/>
          <a:stretch>
            <a:fillRect/>
          </a:stretch>
        </p:blipFill>
        <p:spPr>
          <a:xfrm>
            <a:off x="3288082" y="1548726"/>
            <a:ext cx="5615836" cy="947250"/>
          </a:xfrm>
          <a:prstGeom prst="rect">
            <a:avLst/>
          </a:prstGeom>
        </p:spPr>
      </p:pic>
    </p:spTree>
    <p:extLst>
      <p:ext uri="{BB962C8B-B14F-4D97-AF65-F5344CB8AC3E}">
        <p14:creationId xmlns:p14="http://schemas.microsoft.com/office/powerpoint/2010/main" val="83669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B414F2-5207-4F1A-8126-318CC6CF3130}"/>
              </a:ext>
            </a:extLst>
          </p:cNvPr>
          <p:cNvSpPr>
            <a:spLocks noGrp="1"/>
          </p:cNvSpPr>
          <p:nvPr>
            <p:ph type="title"/>
          </p:nvPr>
        </p:nvSpPr>
        <p:spPr/>
        <p:txBody>
          <a:bodyPr/>
          <a:lstStyle/>
          <a:p>
            <a:r>
              <a:rPr lang="en-US"/>
              <a:t>Adequacy Target and Financial</a:t>
            </a:r>
            <a:r>
              <a:rPr lang="en-US" baseline="0"/>
              <a:t> Capacity</a:t>
            </a:r>
            <a:endParaRPr lang="en-US"/>
          </a:p>
        </p:txBody>
      </p:sp>
      <p:pic>
        <p:nvPicPr>
          <p:cNvPr id="7" name="Picture 6">
            <a:extLst>
              <a:ext uri="{FF2B5EF4-FFF2-40B4-BE49-F238E27FC236}">
                <a16:creationId xmlns:a16="http://schemas.microsoft.com/office/drawing/2014/main" id="{412E2910-23B1-40DF-9D70-81AF7F0957C7}"/>
              </a:ext>
            </a:extLst>
          </p:cNvPr>
          <p:cNvPicPr>
            <a:picLocks noChangeAspect="1"/>
          </p:cNvPicPr>
          <p:nvPr/>
        </p:nvPicPr>
        <p:blipFill>
          <a:blip r:embed="rId3"/>
          <a:stretch>
            <a:fillRect/>
          </a:stretch>
        </p:blipFill>
        <p:spPr>
          <a:xfrm>
            <a:off x="2209800" y="1524000"/>
            <a:ext cx="7045428" cy="3696614"/>
          </a:xfrm>
          <a:prstGeom prst="rect">
            <a:avLst/>
          </a:prstGeom>
        </p:spPr>
      </p:pic>
      <p:sp>
        <p:nvSpPr>
          <p:cNvPr id="4" name="Slide Number Placeholder 4">
            <a:extLst>
              <a:ext uri="{FF2B5EF4-FFF2-40B4-BE49-F238E27FC236}">
                <a16:creationId xmlns:a16="http://schemas.microsoft.com/office/drawing/2014/main" id="{5F48EC1A-C0EB-FF39-687B-8467D815D4CC}"/>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9064171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781ECA0-B1D8-4810-BD1C-926E39D4B405}"/>
              </a:ext>
            </a:extLst>
          </p:cNvPr>
          <p:cNvPicPr>
            <a:picLocks noChangeAspect="1"/>
          </p:cNvPicPr>
          <p:nvPr/>
        </p:nvPicPr>
        <p:blipFill>
          <a:blip r:embed="rId3"/>
          <a:stretch>
            <a:fillRect/>
          </a:stretch>
        </p:blipFill>
        <p:spPr>
          <a:xfrm>
            <a:off x="2286000" y="1600200"/>
            <a:ext cx="7651637" cy="2888037"/>
          </a:xfrm>
          <a:prstGeom prst="rect">
            <a:avLst/>
          </a:prstGeom>
        </p:spPr>
      </p:pic>
      <p:sp>
        <p:nvSpPr>
          <p:cNvPr id="4" name="Title 3">
            <a:extLst>
              <a:ext uri="{FF2B5EF4-FFF2-40B4-BE49-F238E27FC236}">
                <a16:creationId xmlns:a16="http://schemas.microsoft.com/office/drawing/2014/main" id="{CDE8CA64-59CE-49CB-A9D9-F0452A898F4E}"/>
              </a:ext>
            </a:extLst>
          </p:cNvPr>
          <p:cNvSpPr>
            <a:spLocks noGrp="1"/>
          </p:cNvSpPr>
          <p:nvPr>
            <p:ph type="title"/>
          </p:nvPr>
        </p:nvSpPr>
        <p:spPr/>
        <p:txBody>
          <a:bodyPr/>
          <a:lstStyle/>
          <a:p>
            <a:r>
              <a:rPr lang="en-US"/>
              <a:t>Operating Funds</a:t>
            </a:r>
          </a:p>
        </p:txBody>
      </p:sp>
      <p:sp>
        <p:nvSpPr>
          <p:cNvPr id="6" name="Slide Number Placeholder 4">
            <a:extLst>
              <a:ext uri="{FF2B5EF4-FFF2-40B4-BE49-F238E27FC236}">
                <a16:creationId xmlns:a16="http://schemas.microsoft.com/office/drawing/2014/main" id="{BE7BE550-3C7F-7926-F8B9-25E3DA1E564F}"/>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35049271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46F804-9B77-44A1-A94F-491C937CC291}"/>
              </a:ext>
            </a:extLst>
          </p:cNvPr>
          <p:cNvSpPr>
            <a:spLocks noGrp="1"/>
          </p:cNvSpPr>
          <p:nvPr>
            <p:ph type="title"/>
          </p:nvPr>
        </p:nvSpPr>
        <p:spPr/>
        <p:txBody>
          <a:bodyPr/>
          <a:lstStyle/>
          <a:p>
            <a:r>
              <a:rPr lang="en-US"/>
              <a:t>Fund Balances</a:t>
            </a:r>
          </a:p>
        </p:txBody>
      </p:sp>
      <p:sp>
        <p:nvSpPr>
          <p:cNvPr id="4" name="Content Placeholder 3">
            <a:extLst>
              <a:ext uri="{FF2B5EF4-FFF2-40B4-BE49-F238E27FC236}">
                <a16:creationId xmlns:a16="http://schemas.microsoft.com/office/drawing/2014/main" id="{A4EAC31B-168B-A3F9-EE5B-981CA379BA2C}"/>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B54B354F-11B4-EA1F-D2C9-2550CD4D1C9E}"/>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314024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32C0D-B84D-4D51-BF18-EA4B45E44BD9}"/>
              </a:ext>
            </a:extLst>
          </p:cNvPr>
          <p:cNvSpPr>
            <a:spLocks noGrp="1"/>
          </p:cNvSpPr>
          <p:nvPr>
            <p:ph type="title"/>
          </p:nvPr>
        </p:nvSpPr>
        <p:spPr/>
        <p:txBody>
          <a:bodyPr/>
          <a:lstStyle/>
          <a:p>
            <a:r>
              <a:rPr lang="en-US"/>
              <a:t>Revenue</a:t>
            </a:r>
          </a:p>
        </p:txBody>
      </p:sp>
      <p:sp>
        <p:nvSpPr>
          <p:cNvPr id="5" name="Slide Number Placeholder 4">
            <a:extLst>
              <a:ext uri="{FF2B5EF4-FFF2-40B4-BE49-F238E27FC236}">
                <a16:creationId xmlns:a16="http://schemas.microsoft.com/office/drawing/2014/main" id="{00735B96-E940-3CD8-0160-77489A04BE52}"/>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27</a:t>
            </a:fld>
            <a:endParaRPr lang="en-US"/>
          </a:p>
        </p:txBody>
      </p:sp>
      <p:graphicFrame>
        <p:nvGraphicFramePr>
          <p:cNvPr id="6" name="Chart 5">
            <a:extLst>
              <a:ext uri="{FF2B5EF4-FFF2-40B4-BE49-F238E27FC236}">
                <a16:creationId xmlns:a16="http://schemas.microsoft.com/office/drawing/2014/main" id="{A29A7576-727C-4D7A-8440-41EC3CD7206D}"/>
              </a:ext>
            </a:extLst>
          </p:cNvPr>
          <p:cNvGraphicFramePr/>
          <p:nvPr>
            <p:extLst>
              <p:ext uri="{D42A27DB-BD31-4B8C-83A1-F6EECF244321}">
                <p14:modId xmlns:p14="http://schemas.microsoft.com/office/powerpoint/2010/main" val="1739266927"/>
              </p:ext>
            </p:extLst>
          </p:nvPr>
        </p:nvGraphicFramePr>
        <p:xfrm>
          <a:off x="1816608" y="1095612"/>
          <a:ext cx="7339584" cy="446394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60613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96B395-6342-4CB1-AFEE-50AE3FA12C06}"/>
              </a:ext>
            </a:extLst>
          </p:cNvPr>
          <p:cNvSpPr>
            <a:spLocks noGrp="1"/>
          </p:cNvSpPr>
          <p:nvPr>
            <p:ph type="title"/>
          </p:nvPr>
        </p:nvSpPr>
        <p:spPr/>
        <p:txBody>
          <a:bodyPr/>
          <a:lstStyle/>
          <a:p>
            <a:r>
              <a:rPr lang="en-US"/>
              <a:t>Revenue</a:t>
            </a:r>
            <a:r>
              <a:rPr lang="en-US" baseline="0"/>
              <a:t> (Continued)</a:t>
            </a:r>
            <a:endParaRPr lang="en-US"/>
          </a:p>
        </p:txBody>
      </p:sp>
      <p:sp>
        <p:nvSpPr>
          <p:cNvPr id="4" name="Content Placeholder 3">
            <a:extLst>
              <a:ext uri="{FF2B5EF4-FFF2-40B4-BE49-F238E27FC236}">
                <a16:creationId xmlns:a16="http://schemas.microsoft.com/office/drawing/2014/main" id="{1D64566B-3029-5F0F-44CA-2990E8240563}"/>
              </a:ext>
            </a:extLst>
          </p:cNvPr>
          <p:cNvSpPr>
            <a:spLocks noGrp="1"/>
          </p:cNvSpPr>
          <p:nvPr>
            <p:ph sz="quarter" idx="14"/>
          </p:nvPr>
        </p:nvSpPr>
        <p:spPr/>
        <p:txBody>
          <a:bodyPr/>
          <a:lstStyle/>
          <a:p>
            <a:endParaRPr lang="en-US"/>
          </a:p>
        </p:txBody>
      </p:sp>
      <p:sp>
        <p:nvSpPr>
          <p:cNvPr id="7" name="Slide Number Placeholder 4">
            <a:extLst>
              <a:ext uri="{FF2B5EF4-FFF2-40B4-BE49-F238E27FC236}">
                <a16:creationId xmlns:a16="http://schemas.microsoft.com/office/drawing/2014/main" id="{0E4EB94C-3105-2857-FEFC-9FAF0938A97A}"/>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29619517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31">
            <a:extLst>
              <a:ext uri="{FF2B5EF4-FFF2-40B4-BE49-F238E27FC236}">
                <a16:creationId xmlns:a16="http://schemas.microsoft.com/office/drawing/2014/main" id="{464AC0CE-39FD-4754-9C94-6391A0E699F0}"/>
              </a:ext>
            </a:extLst>
          </p:cNvPr>
          <p:cNvSpPr>
            <a:spLocks noGrp="1"/>
          </p:cNvSpPr>
          <p:nvPr>
            <p:ph type="title"/>
          </p:nvPr>
        </p:nvSpPr>
        <p:spPr/>
        <p:txBody>
          <a:bodyPr anchor="ctr">
            <a:noAutofit/>
          </a:bodyPr>
          <a:lstStyle/>
          <a:p>
            <a:r>
              <a:rPr lang="en-US"/>
              <a:t>Elementary and Secondary School Emergency Relief (ESSER) Funding</a:t>
            </a:r>
          </a:p>
        </p:txBody>
      </p:sp>
      <p:sp>
        <p:nvSpPr>
          <p:cNvPr id="3" name="Content Placeholder 2">
            <a:extLst>
              <a:ext uri="{FF2B5EF4-FFF2-40B4-BE49-F238E27FC236}">
                <a16:creationId xmlns:a16="http://schemas.microsoft.com/office/drawing/2014/main" id="{2BF18F03-870B-EADF-F449-ACA299C22F4F}"/>
              </a:ext>
            </a:extLst>
          </p:cNvPr>
          <p:cNvSpPr>
            <a:spLocks noGrp="1"/>
          </p:cNvSpPr>
          <p:nvPr>
            <p:ph sz="quarter" idx="14"/>
          </p:nvPr>
        </p:nvSpPr>
        <p:spPr/>
        <p:txBody>
          <a:bodyPr/>
          <a:lstStyle/>
          <a:p>
            <a:endParaRPr lang="en-US"/>
          </a:p>
        </p:txBody>
      </p:sp>
      <p:sp>
        <p:nvSpPr>
          <p:cNvPr id="35" name="Content Placeholder 2">
            <a:extLst>
              <a:ext uri="{FF2B5EF4-FFF2-40B4-BE49-F238E27FC236}">
                <a16:creationId xmlns:a16="http://schemas.microsoft.com/office/drawing/2014/main" id="{7C3DC21E-3F1C-4D3F-B38A-193A4CB63535}"/>
              </a:ext>
            </a:extLst>
          </p:cNvPr>
          <p:cNvSpPr txBox="1">
            <a:spLocks/>
          </p:cNvSpPr>
          <p:nvPr/>
        </p:nvSpPr>
        <p:spPr bwMode="auto">
          <a:xfrm>
            <a:off x="1981199" y="1417320"/>
            <a:ext cx="8077201" cy="466235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0" indent="0" algn="l" defTabSz="831314" rtl="0" eaLnBrk="1" latinLnBrk="0" hangingPunct="1">
              <a:lnSpc>
                <a:spcPct val="90000"/>
              </a:lnSpc>
              <a:spcBef>
                <a:spcPts val="909"/>
              </a:spcBef>
              <a:buFont typeface="Arial" panose="020B0604020202020204" pitchFamily="34" charset="0"/>
              <a:buNone/>
              <a:defRPr sz="2546" kern="1200">
                <a:solidFill>
                  <a:schemeClr val="tx1"/>
                </a:solidFill>
                <a:latin typeface="+mn-lt"/>
                <a:ea typeface="+mn-ea"/>
                <a:cs typeface="+mn-cs"/>
              </a:defRPr>
            </a:lvl1pPr>
            <a:lvl2pPr marL="623486" indent="-207829" algn="l" defTabSz="831314" rtl="0" eaLnBrk="1" latinLnBrk="0" hangingPunct="1">
              <a:lnSpc>
                <a:spcPct val="90000"/>
              </a:lnSpc>
              <a:spcBef>
                <a:spcPts val="454"/>
              </a:spcBef>
              <a:buFont typeface="Arial" panose="020B0604020202020204" pitchFamily="34" charset="0"/>
              <a:buChar char="•"/>
              <a:defRPr sz="2182" kern="1200">
                <a:solidFill>
                  <a:schemeClr val="tx1"/>
                </a:solidFill>
                <a:latin typeface="+mn-lt"/>
                <a:ea typeface="+mn-ea"/>
                <a:cs typeface="+mn-cs"/>
              </a:defRPr>
            </a:lvl2pPr>
            <a:lvl3pPr marL="1039143" indent="-207829" algn="l" defTabSz="831314" rtl="0" eaLnBrk="1" latinLnBrk="0" hangingPunct="1">
              <a:lnSpc>
                <a:spcPct val="90000"/>
              </a:lnSpc>
              <a:spcBef>
                <a:spcPts val="454"/>
              </a:spcBef>
              <a:buFont typeface="Arial" panose="020B0604020202020204" pitchFamily="34" charset="0"/>
              <a:buChar char="•"/>
              <a:defRPr sz="1819" kern="1200">
                <a:solidFill>
                  <a:schemeClr val="tx1"/>
                </a:solidFill>
                <a:latin typeface="+mn-lt"/>
                <a:ea typeface="+mn-ea"/>
                <a:cs typeface="+mn-cs"/>
              </a:defRPr>
            </a:lvl3pPr>
            <a:lvl4pPr marL="1454801"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4pPr>
            <a:lvl5pPr marL="1870458"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5pPr>
            <a:lvl6pPr marL="2286115"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6pPr>
            <a:lvl7pPr marL="2701773"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7pPr>
            <a:lvl8pPr marL="3117430"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8pPr>
            <a:lvl9pPr marL="3533087"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9pPr>
          </a:lstStyle>
          <a:p>
            <a:pPr defTabSz="898908">
              <a:lnSpc>
                <a:spcPct val="100000"/>
              </a:lnSpc>
              <a:spcBef>
                <a:spcPts val="0"/>
              </a:spcBef>
              <a:defRPr/>
            </a:pPr>
            <a:endParaRPr lang="en-US" sz="2400"/>
          </a:p>
        </p:txBody>
      </p:sp>
      <p:sp>
        <p:nvSpPr>
          <p:cNvPr id="4" name="Slide Number Placeholder 4">
            <a:extLst>
              <a:ext uri="{FF2B5EF4-FFF2-40B4-BE49-F238E27FC236}">
                <a16:creationId xmlns:a16="http://schemas.microsoft.com/office/drawing/2014/main" id="{1CE6C4EC-A498-BDEE-0BFC-10982BDFF102}"/>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509267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3153-508D-46B0-A59F-2A916D4EA624}"/>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85C96F61-4401-4971-ACB7-25F1DC890A94}"/>
              </a:ext>
            </a:extLst>
          </p:cNvPr>
          <p:cNvSpPr>
            <a:spLocks noGrp="1"/>
          </p:cNvSpPr>
          <p:nvPr>
            <p:ph sz="quarter" idx="13"/>
          </p:nvPr>
        </p:nvSpPr>
        <p:spPr/>
        <p:txBody>
          <a:bodyPr/>
          <a:lstStyle/>
          <a:p>
            <a:r>
              <a:rPr lang="en-US"/>
              <a:t>Provide local background information</a:t>
            </a:r>
          </a:p>
          <a:p>
            <a:r>
              <a:rPr lang="en-US"/>
              <a:t>Summarize and explain elements of the School Report Card</a:t>
            </a:r>
          </a:p>
          <a:p>
            <a:r>
              <a:rPr lang="en-US"/>
              <a:t>Summarize and explain local and state financial information</a:t>
            </a:r>
          </a:p>
          <a:p>
            <a:r>
              <a:rPr lang="en-US"/>
              <a:t>Summarize and explain special circumstances specific to local district</a:t>
            </a:r>
          </a:p>
          <a:p>
            <a:r>
              <a:rPr lang="en-US"/>
              <a:t>Provide opportunities for additional information and feedback</a:t>
            </a:r>
          </a:p>
        </p:txBody>
      </p:sp>
      <p:sp>
        <p:nvSpPr>
          <p:cNvPr id="4" name="Slide Number Placeholder 3">
            <a:extLst>
              <a:ext uri="{FF2B5EF4-FFF2-40B4-BE49-F238E27FC236}">
                <a16:creationId xmlns:a16="http://schemas.microsoft.com/office/drawing/2014/main" id="{54B87EA3-5404-4FC9-A973-E6FF97ABFFDC}"/>
              </a:ext>
            </a:extLst>
          </p:cNvPr>
          <p:cNvSpPr>
            <a:spLocks noGrp="1"/>
          </p:cNvSpPr>
          <p:nvPr>
            <p:ph type="sldNum" sz="quarter" idx="7"/>
          </p:nvPr>
        </p:nvSpPr>
        <p:spPr/>
        <p:txBody>
          <a:bodyPr/>
          <a:lstStyle/>
          <a:p>
            <a:fld id="{B6F15528-21DE-4FAA-801E-634DDDAF4B2B}" type="slidenum">
              <a:rPr lang="en-US" smtClean="0"/>
              <a:pPr/>
              <a:t>3</a:t>
            </a:fld>
            <a:endParaRPr lang="en-US"/>
          </a:p>
        </p:txBody>
      </p:sp>
    </p:spTree>
    <p:extLst>
      <p:ext uri="{BB962C8B-B14F-4D97-AF65-F5344CB8AC3E}">
        <p14:creationId xmlns:p14="http://schemas.microsoft.com/office/powerpoint/2010/main" val="1897632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8E48-FE4F-459A-9394-4B479795F6D1}"/>
              </a:ext>
            </a:extLst>
          </p:cNvPr>
          <p:cNvSpPr>
            <a:spLocks noGrp="1"/>
          </p:cNvSpPr>
          <p:nvPr>
            <p:ph type="title"/>
          </p:nvPr>
        </p:nvSpPr>
        <p:spPr/>
        <p:txBody>
          <a:bodyPr/>
          <a:lstStyle/>
          <a:p>
            <a:r>
              <a:rPr lang="en-US"/>
              <a:t>Expenditures</a:t>
            </a:r>
          </a:p>
        </p:txBody>
      </p:sp>
      <p:pic>
        <p:nvPicPr>
          <p:cNvPr id="6" name="Picture 5">
            <a:extLst>
              <a:ext uri="{FF2B5EF4-FFF2-40B4-BE49-F238E27FC236}">
                <a16:creationId xmlns:a16="http://schemas.microsoft.com/office/drawing/2014/main" id="{4118B9DF-9950-4365-8089-CFBF5632BF85}"/>
              </a:ext>
            </a:extLst>
          </p:cNvPr>
          <p:cNvPicPr>
            <a:picLocks noChangeAspect="1"/>
          </p:cNvPicPr>
          <p:nvPr/>
        </p:nvPicPr>
        <p:blipFill>
          <a:blip r:embed="rId3"/>
          <a:stretch>
            <a:fillRect/>
          </a:stretch>
        </p:blipFill>
        <p:spPr>
          <a:xfrm>
            <a:off x="3505200" y="1066800"/>
            <a:ext cx="5163307" cy="4585973"/>
          </a:xfrm>
          <a:prstGeom prst="rect">
            <a:avLst/>
          </a:prstGeom>
        </p:spPr>
      </p:pic>
      <p:sp>
        <p:nvSpPr>
          <p:cNvPr id="5" name="Slide Number Placeholder 4">
            <a:extLst>
              <a:ext uri="{FF2B5EF4-FFF2-40B4-BE49-F238E27FC236}">
                <a16:creationId xmlns:a16="http://schemas.microsoft.com/office/drawing/2014/main" id="{76A2EEC2-4DD1-8DB4-03A1-EBE076F5E48C}"/>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18255931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EBA9E51-643C-4645-8519-E07928039128}"/>
              </a:ext>
            </a:extLst>
          </p:cNvPr>
          <p:cNvPicPr>
            <a:picLocks noChangeAspect="1"/>
          </p:cNvPicPr>
          <p:nvPr/>
        </p:nvPicPr>
        <p:blipFill>
          <a:blip r:embed="rId3"/>
          <a:stretch>
            <a:fillRect/>
          </a:stretch>
        </p:blipFill>
        <p:spPr>
          <a:xfrm>
            <a:off x="2674538" y="1143001"/>
            <a:ext cx="7536262" cy="4209509"/>
          </a:xfrm>
          <a:prstGeom prst="rect">
            <a:avLst/>
          </a:prstGeom>
        </p:spPr>
      </p:pic>
      <p:sp>
        <p:nvSpPr>
          <p:cNvPr id="4" name="Title 3">
            <a:extLst>
              <a:ext uri="{FF2B5EF4-FFF2-40B4-BE49-F238E27FC236}">
                <a16:creationId xmlns:a16="http://schemas.microsoft.com/office/drawing/2014/main" id="{320E348E-7ED3-4397-8001-D6179F826540}"/>
              </a:ext>
            </a:extLst>
          </p:cNvPr>
          <p:cNvSpPr>
            <a:spLocks noGrp="1"/>
          </p:cNvSpPr>
          <p:nvPr>
            <p:ph type="title"/>
          </p:nvPr>
        </p:nvSpPr>
        <p:spPr/>
        <p:txBody>
          <a:bodyPr/>
          <a:lstStyle/>
          <a:p>
            <a:r>
              <a:rPr lang="en-US"/>
              <a:t>Expenditures (Continued)</a:t>
            </a:r>
          </a:p>
        </p:txBody>
      </p:sp>
    </p:spTree>
    <p:extLst>
      <p:ext uri="{BB962C8B-B14F-4D97-AF65-F5344CB8AC3E}">
        <p14:creationId xmlns:p14="http://schemas.microsoft.com/office/powerpoint/2010/main" val="2586720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0E348E-7ED3-4397-8001-D6179F826540}"/>
              </a:ext>
            </a:extLst>
          </p:cNvPr>
          <p:cNvSpPr>
            <a:spLocks noGrp="1"/>
          </p:cNvSpPr>
          <p:nvPr>
            <p:ph type="title"/>
          </p:nvPr>
        </p:nvSpPr>
        <p:spPr/>
        <p:txBody>
          <a:bodyPr/>
          <a:lstStyle/>
          <a:p>
            <a:r>
              <a:rPr lang="en-US"/>
              <a:t>Expenditures (Continued)</a:t>
            </a:r>
          </a:p>
        </p:txBody>
      </p:sp>
      <p:sp>
        <p:nvSpPr>
          <p:cNvPr id="2" name="Content Placeholder 1">
            <a:extLst>
              <a:ext uri="{FF2B5EF4-FFF2-40B4-BE49-F238E27FC236}">
                <a16:creationId xmlns:a16="http://schemas.microsoft.com/office/drawing/2014/main" id="{BEBA3D82-5D5B-8578-A69D-B079B9A91C1C}"/>
              </a:ext>
            </a:extLst>
          </p:cNvPr>
          <p:cNvSpPr>
            <a:spLocks noGrp="1"/>
          </p:cNvSpPr>
          <p:nvPr>
            <p:ph sz="quarter" idx="14"/>
          </p:nvPr>
        </p:nvSpPr>
        <p:spPr/>
        <p:txBody>
          <a:bodyPr/>
          <a:lstStyle/>
          <a:p>
            <a:r>
              <a:rPr lang="en-US"/>
              <a:t>A state and its local education agencies (LEAs) must annually report per-pupil expenditures of federal, state, and local funds on state education agency and LEA report cards, disaggregated by source of funds.</a:t>
            </a:r>
          </a:p>
          <a:p>
            <a:r>
              <a:rPr lang="en-US"/>
              <a:t>Per-pupil expenditures must include actual personnel and nonpersonnel expenditures.</a:t>
            </a:r>
          </a:p>
          <a:p>
            <a:r>
              <a:rPr lang="en-US"/>
              <a:t>A state and its LEAs must report per-pupil expenditures for the LEA as a whole and for each school served by the LEA for the preceding fiscal year.</a:t>
            </a:r>
          </a:p>
          <a:p>
            <a:r>
              <a:rPr lang="en-US"/>
              <a:t>ESEA  §1111(h)(1)(C)(x), (h)(2)(C)</a:t>
            </a:r>
          </a:p>
        </p:txBody>
      </p:sp>
      <p:sp>
        <p:nvSpPr>
          <p:cNvPr id="5" name="Content Placeholder 2">
            <a:extLst>
              <a:ext uri="{FF2B5EF4-FFF2-40B4-BE49-F238E27FC236}">
                <a16:creationId xmlns:a16="http://schemas.microsoft.com/office/drawing/2014/main" id="{4D6B8337-90AE-4E56-B842-08EF7ED16B9C}"/>
              </a:ext>
            </a:extLst>
          </p:cNvPr>
          <p:cNvSpPr txBox="1">
            <a:spLocks/>
          </p:cNvSpPr>
          <p:nvPr/>
        </p:nvSpPr>
        <p:spPr bwMode="auto">
          <a:xfrm>
            <a:off x="1981199" y="1050472"/>
            <a:ext cx="8077201" cy="50292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marL="0" indent="0" algn="l" defTabSz="831314" rtl="0" eaLnBrk="1" latinLnBrk="0" hangingPunct="1">
              <a:lnSpc>
                <a:spcPct val="90000"/>
              </a:lnSpc>
              <a:spcBef>
                <a:spcPts val="909"/>
              </a:spcBef>
              <a:buFont typeface="Arial" panose="020B0604020202020204" pitchFamily="34" charset="0"/>
              <a:buNone/>
              <a:defRPr sz="2546" kern="1200">
                <a:solidFill>
                  <a:schemeClr val="tx1"/>
                </a:solidFill>
                <a:latin typeface="+mn-lt"/>
                <a:ea typeface="+mn-ea"/>
                <a:cs typeface="+mn-cs"/>
              </a:defRPr>
            </a:lvl1pPr>
            <a:lvl2pPr marL="623486" indent="-207829" algn="l" defTabSz="831314" rtl="0" eaLnBrk="1" latinLnBrk="0" hangingPunct="1">
              <a:lnSpc>
                <a:spcPct val="90000"/>
              </a:lnSpc>
              <a:spcBef>
                <a:spcPts val="454"/>
              </a:spcBef>
              <a:buFont typeface="Arial" panose="020B0604020202020204" pitchFamily="34" charset="0"/>
              <a:buChar char="•"/>
              <a:defRPr sz="2182" kern="1200">
                <a:solidFill>
                  <a:schemeClr val="tx1"/>
                </a:solidFill>
                <a:latin typeface="+mn-lt"/>
                <a:ea typeface="+mn-ea"/>
                <a:cs typeface="+mn-cs"/>
              </a:defRPr>
            </a:lvl2pPr>
            <a:lvl3pPr marL="1039143" indent="-207829" algn="l" defTabSz="831314" rtl="0" eaLnBrk="1" latinLnBrk="0" hangingPunct="1">
              <a:lnSpc>
                <a:spcPct val="90000"/>
              </a:lnSpc>
              <a:spcBef>
                <a:spcPts val="454"/>
              </a:spcBef>
              <a:buFont typeface="Arial" panose="020B0604020202020204" pitchFamily="34" charset="0"/>
              <a:buChar char="•"/>
              <a:defRPr sz="1819" kern="1200">
                <a:solidFill>
                  <a:schemeClr val="tx1"/>
                </a:solidFill>
                <a:latin typeface="+mn-lt"/>
                <a:ea typeface="+mn-ea"/>
                <a:cs typeface="+mn-cs"/>
              </a:defRPr>
            </a:lvl3pPr>
            <a:lvl4pPr marL="1454801"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4pPr>
            <a:lvl5pPr marL="1870458"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5pPr>
            <a:lvl6pPr marL="2286115"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6pPr>
            <a:lvl7pPr marL="2701773"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7pPr>
            <a:lvl8pPr marL="3117430"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8pPr>
            <a:lvl9pPr marL="3533087" indent="-207829" algn="l" defTabSz="831314" rtl="0" eaLnBrk="1" latinLnBrk="0" hangingPunct="1">
              <a:lnSpc>
                <a:spcPct val="90000"/>
              </a:lnSpc>
              <a:spcBef>
                <a:spcPts val="454"/>
              </a:spcBef>
              <a:buFont typeface="Arial" panose="020B0604020202020204" pitchFamily="34" charset="0"/>
              <a:buChar char="•"/>
              <a:defRPr sz="1637" kern="1200">
                <a:solidFill>
                  <a:schemeClr val="tx1"/>
                </a:solidFill>
                <a:latin typeface="+mn-lt"/>
                <a:ea typeface="+mn-ea"/>
                <a:cs typeface="+mn-cs"/>
              </a:defRPr>
            </a:lvl9pPr>
          </a:lstStyle>
          <a:p>
            <a:pPr marL="731838" indent="-457200">
              <a:buClr>
                <a:schemeClr val="tx2"/>
              </a:buClr>
              <a:buFont typeface="Wingdings" panose="05000000000000000000" pitchFamily="2" charset="2"/>
              <a:buChar char="§"/>
              <a:defRPr/>
            </a:pPr>
            <a:endParaRPr lang="en-US" altLang="en-US" sz="3200">
              <a:latin typeface="Arial" panose="020B0604020202020204" pitchFamily="34" charset="0"/>
              <a:ea typeface="Tw Cen MT" pitchFamily="34" charset="0"/>
              <a:cs typeface="Arial" panose="020B0604020202020204" pitchFamily="34" charset="0"/>
            </a:endParaRPr>
          </a:p>
        </p:txBody>
      </p:sp>
    </p:spTree>
    <p:extLst>
      <p:ext uri="{BB962C8B-B14F-4D97-AF65-F5344CB8AC3E}">
        <p14:creationId xmlns:p14="http://schemas.microsoft.com/office/powerpoint/2010/main" val="25994599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51D99EB-60D8-4FAA-9C73-CBF362502CA1}"/>
              </a:ext>
            </a:extLst>
          </p:cNvPr>
          <p:cNvSpPr>
            <a:spLocks noGrp="1"/>
          </p:cNvSpPr>
          <p:nvPr>
            <p:ph type="title"/>
          </p:nvPr>
        </p:nvSpPr>
        <p:spPr/>
        <p:txBody>
          <a:bodyPr/>
          <a:lstStyle/>
          <a:p>
            <a:r>
              <a:rPr lang="en-US"/>
              <a:t>Typical Drivers of School Spending Variation</a:t>
            </a:r>
          </a:p>
        </p:txBody>
      </p:sp>
      <p:graphicFrame>
        <p:nvGraphicFramePr>
          <p:cNvPr id="7" name="Table 6">
            <a:extLst>
              <a:ext uri="{FF2B5EF4-FFF2-40B4-BE49-F238E27FC236}">
                <a16:creationId xmlns:a16="http://schemas.microsoft.com/office/drawing/2014/main" id="{995E48A2-F443-49E7-9577-8236FED9D8A9}"/>
              </a:ext>
            </a:extLst>
          </p:cNvPr>
          <p:cNvGraphicFramePr>
            <a:graphicFrameLocks noGrp="1"/>
          </p:cNvGraphicFramePr>
          <p:nvPr>
            <p:extLst>
              <p:ext uri="{D42A27DB-BD31-4B8C-83A1-F6EECF244321}">
                <p14:modId xmlns:p14="http://schemas.microsoft.com/office/powerpoint/2010/main" val="1700945593"/>
              </p:ext>
            </p:extLst>
          </p:nvPr>
        </p:nvGraphicFramePr>
        <p:xfrm>
          <a:off x="1371600" y="1371600"/>
          <a:ext cx="2743200" cy="4060454"/>
        </p:xfrm>
        <a:graphic>
          <a:graphicData uri="http://schemas.openxmlformats.org/drawingml/2006/table">
            <a:tbl>
              <a:tblPr firstRow="1" bandRow="1">
                <a:tableStyleId>{B301B821-A1FF-4177-AEE7-76D212191A09}</a:tableStyleId>
              </a:tblPr>
              <a:tblGrid>
                <a:gridCol w="2743200">
                  <a:extLst>
                    <a:ext uri="{9D8B030D-6E8A-4147-A177-3AD203B41FA5}">
                      <a16:colId xmlns:a16="http://schemas.microsoft.com/office/drawing/2014/main" val="4008402673"/>
                    </a:ext>
                  </a:extLst>
                </a:gridCol>
              </a:tblGrid>
              <a:tr h="313012">
                <a:tc>
                  <a:txBody>
                    <a:bodyPr/>
                    <a:lstStyle>
                      <a:lvl1pPr marL="0" algn="l" defTabSz="831314" rtl="0" eaLnBrk="1" latinLnBrk="0" hangingPunct="1">
                        <a:defRPr sz="1637" b="1" kern="1200">
                          <a:solidFill>
                            <a:schemeClr val="lt1"/>
                          </a:solidFill>
                          <a:latin typeface="Tw Cen MT"/>
                        </a:defRPr>
                      </a:lvl1pPr>
                      <a:lvl2pPr marL="415657" algn="l" defTabSz="831314" rtl="0" eaLnBrk="1" latinLnBrk="0" hangingPunct="1">
                        <a:defRPr sz="1637" b="1" kern="1200">
                          <a:solidFill>
                            <a:schemeClr val="lt1"/>
                          </a:solidFill>
                          <a:latin typeface="Tw Cen MT"/>
                        </a:defRPr>
                      </a:lvl2pPr>
                      <a:lvl3pPr marL="831314" algn="l" defTabSz="831314" rtl="0" eaLnBrk="1" latinLnBrk="0" hangingPunct="1">
                        <a:defRPr sz="1637" b="1" kern="1200">
                          <a:solidFill>
                            <a:schemeClr val="lt1"/>
                          </a:solidFill>
                          <a:latin typeface="Tw Cen MT"/>
                        </a:defRPr>
                      </a:lvl3pPr>
                      <a:lvl4pPr marL="1246972" algn="l" defTabSz="831314" rtl="0" eaLnBrk="1" latinLnBrk="0" hangingPunct="1">
                        <a:defRPr sz="1637" b="1" kern="1200">
                          <a:solidFill>
                            <a:schemeClr val="lt1"/>
                          </a:solidFill>
                          <a:latin typeface="Tw Cen MT"/>
                        </a:defRPr>
                      </a:lvl4pPr>
                      <a:lvl5pPr marL="1662630" algn="l" defTabSz="831314" rtl="0" eaLnBrk="1" latinLnBrk="0" hangingPunct="1">
                        <a:defRPr sz="1637" b="1" kern="1200">
                          <a:solidFill>
                            <a:schemeClr val="lt1"/>
                          </a:solidFill>
                          <a:latin typeface="Tw Cen MT"/>
                        </a:defRPr>
                      </a:lvl5pPr>
                      <a:lvl6pPr marL="2078287" algn="l" defTabSz="831314" rtl="0" eaLnBrk="1" latinLnBrk="0" hangingPunct="1">
                        <a:defRPr sz="1637" b="1" kern="1200">
                          <a:solidFill>
                            <a:schemeClr val="lt1"/>
                          </a:solidFill>
                          <a:latin typeface="Tw Cen MT"/>
                        </a:defRPr>
                      </a:lvl6pPr>
                      <a:lvl7pPr marL="2493944" algn="l" defTabSz="831314" rtl="0" eaLnBrk="1" latinLnBrk="0" hangingPunct="1">
                        <a:defRPr sz="1637" b="1" kern="1200">
                          <a:solidFill>
                            <a:schemeClr val="lt1"/>
                          </a:solidFill>
                          <a:latin typeface="Tw Cen MT"/>
                        </a:defRPr>
                      </a:lvl7pPr>
                      <a:lvl8pPr marL="2909601" algn="l" defTabSz="831314" rtl="0" eaLnBrk="1" latinLnBrk="0" hangingPunct="1">
                        <a:defRPr sz="1637" b="1" kern="1200">
                          <a:solidFill>
                            <a:schemeClr val="lt1"/>
                          </a:solidFill>
                          <a:latin typeface="Tw Cen MT"/>
                        </a:defRPr>
                      </a:lvl8pPr>
                      <a:lvl9pPr marL="3325258" algn="l" defTabSz="831314" rtl="0" eaLnBrk="1" latinLnBrk="0" hangingPunct="1">
                        <a:defRPr sz="1637" b="1" kern="1200">
                          <a:solidFill>
                            <a:schemeClr val="lt1"/>
                          </a:solidFill>
                          <a:latin typeface="Tw Cen MT"/>
                        </a:defRPr>
                      </a:lvl9pPr>
                    </a:lstStyle>
                    <a:p>
                      <a:pPr algn="ctr"/>
                      <a:r>
                        <a:rPr lang="en-US" sz="1800">
                          <a:latin typeface="+mn-lt"/>
                        </a:rPr>
                        <a:t>Student</a:t>
                      </a:r>
                      <a:r>
                        <a:rPr lang="en-US" sz="1800" baseline="0">
                          <a:latin typeface="+mn-lt"/>
                        </a:rPr>
                        <a:t> Need</a:t>
                      </a:r>
                      <a:endParaRPr lang="en-US" sz="1800">
                        <a:latin typeface="+mn-lt"/>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3604948364"/>
                  </a:ext>
                </a:extLst>
              </a:tr>
              <a:tr h="1249010">
                <a:tc>
                  <a:txBody>
                    <a:bodyPr/>
                    <a:lstStyle>
                      <a:lvl1pPr marL="0" algn="l" defTabSz="831314" rtl="0" eaLnBrk="1" latinLnBrk="0" hangingPunct="1">
                        <a:defRPr sz="1637" kern="1200">
                          <a:solidFill>
                            <a:schemeClr val="dk1"/>
                          </a:solidFill>
                          <a:latin typeface="Tw Cen MT"/>
                        </a:defRPr>
                      </a:lvl1pPr>
                      <a:lvl2pPr marL="415657" algn="l" defTabSz="831314" rtl="0" eaLnBrk="1" latinLnBrk="0" hangingPunct="1">
                        <a:defRPr sz="1637" kern="1200">
                          <a:solidFill>
                            <a:schemeClr val="dk1"/>
                          </a:solidFill>
                          <a:latin typeface="Tw Cen MT"/>
                        </a:defRPr>
                      </a:lvl2pPr>
                      <a:lvl3pPr marL="831314" algn="l" defTabSz="831314" rtl="0" eaLnBrk="1" latinLnBrk="0" hangingPunct="1">
                        <a:defRPr sz="1637" kern="1200">
                          <a:solidFill>
                            <a:schemeClr val="dk1"/>
                          </a:solidFill>
                          <a:latin typeface="Tw Cen MT"/>
                        </a:defRPr>
                      </a:lvl3pPr>
                      <a:lvl4pPr marL="1246972" algn="l" defTabSz="831314" rtl="0" eaLnBrk="1" latinLnBrk="0" hangingPunct="1">
                        <a:defRPr sz="1637" kern="1200">
                          <a:solidFill>
                            <a:schemeClr val="dk1"/>
                          </a:solidFill>
                          <a:latin typeface="Tw Cen MT"/>
                        </a:defRPr>
                      </a:lvl4pPr>
                      <a:lvl5pPr marL="1662630" algn="l" defTabSz="831314" rtl="0" eaLnBrk="1" latinLnBrk="0" hangingPunct="1">
                        <a:defRPr sz="1637" kern="1200">
                          <a:solidFill>
                            <a:schemeClr val="dk1"/>
                          </a:solidFill>
                          <a:latin typeface="Tw Cen MT"/>
                        </a:defRPr>
                      </a:lvl5pPr>
                      <a:lvl6pPr marL="2078287" algn="l" defTabSz="831314" rtl="0" eaLnBrk="1" latinLnBrk="0" hangingPunct="1">
                        <a:defRPr sz="1637" kern="1200">
                          <a:solidFill>
                            <a:schemeClr val="dk1"/>
                          </a:solidFill>
                          <a:latin typeface="Tw Cen MT"/>
                        </a:defRPr>
                      </a:lvl6pPr>
                      <a:lvl7pPr marL="2493944" algn="l" defTabSz="831314" rtl="0" eaLnBrk="1" latinLnBrk="0" hangingPunct="1">
                        <a:defRPr sz="1637" kern="1200">
                          <a:solidFill>
                            <a:schemeClr val="dk1"/>
                          </a:solidFill>
                          <a:latin typeface="Tw Cen MT"/>
                        </a:defRPr>
                      </a:lvl7pPr>
                      <a:lvl8pPr marL="2909601" algn="l" defTabSz="831314" rtl="0" eaLnBrk="1" latinLnBrk="0" hangingPunct="1">
                        <a:defRPr sz="1637" kern="1200">
                          <a:solidFill>
                            <a:schemeClr val="dk1"/>
                          </a:solidFill>
                          <a:latin typeface="Tw Cen MT"/>
                        </a:defRPr>
                      </a:lvl8pPr>
                      <a:lvl9pPr marL="3325258" algn="l" defTabSz="831314" rtl="0" eaLnBrk="1" latinLnBrk="0" hangingPunct="1">
                        <a:defRPr sz="1637" kern="1200">
                          <a:solidFill>
                            <a:schemeClr val="dk1"/>
                          </a:solidFill>
                          <a:latin typeface="Tw Cen MT"/>
                        </a:defRPr>
                      </a:lvl9pPr>
                    </a:lstStyle>
                    <a:p>
                      <a:pPr algn="ctr"/>
                      <a:r>
                        <a:rPr lang="en-US" sz="2400">
                          <a:solidFill>
                            <a:schemeClr val="tx1"/>
                          </a:solidFill>
                          <a:latin typeface="+mn-lt"/>
                        </a:rPr>
                        <a:t>Special </a:t>
                      </a:r>
                      <a:br>
                        <a:rPr lang="en-US" sz="2400">
                          <a:solidFill>
                            <a:schemeClr val="tx1"/>
                          </a:solidFill>
                          <a:latin typeface="+mn-lt"/>
                        </a:rPr>
                      </a:br>
                      <a:r>
                        <a:rPr lang="en-US" sz="2400">
                          <a:solidFill>
                            <a:schemeClr val="tx1"/>
                          </a:solidFill>
                          <a:latin typeface="+mn-lt"/>
                        </a:rPr>
                        <a:t>Education</a:t>
                      </a:r>
                    </a:p>
                    <a:p>
                      <a:pPr algn="ctr"/>
                      <a:r>
                        <a:rPr lang="en-US" sz="2400" b="1">
                          <a:solidFill>
                            <a:schemeClr val="tx1"/>
                          </a:solidFill>
                          <a:latin typeface="+mn-lt"/>
                        </a:rPr>
                        <a:t>$$$</a:t>
                      </a:r>
                    </a:p>
                  </a:txBody>
                  <a:tcPr marL="137160" marR="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3"/>
                    </a:solidFill>
                  </a:tcPr>
                </a:tc>
                <a:extLst>
                  <a:ext uri="{0D108BD9-81ED-4DB2-BD59-A6C34878D82A}">
                    <a16:rowId xmlns:a16="http://schemas.microsoft.com/office/drawing/2014/main" val="228745910"/>
                  </a:ext>
                </a:extLst>
              </a:tr>
              <a:tr h="678934">
                <a:tc>
                  <a:txBody>
                    <a:bodyPr/>
                    <a:lstStyle>
                      <a:lvl1pPr marL="0" algn="l" defTabSz="831314" rtl="0" eaLnBrk="1" latinLnBrk="0" hangingPunct="1">
                        <a:defRPr sz="1637" kern="1200">
                          <a:solidFill>
                            <a:schemeClr val="dk1"/>
                          </a:solidFill>
                          <a:latin typeface="Tw Cen MT"/>
                        </a:defRPr>
                      </a:lvl1pPr>
                      <a:lvl2pPr marL="415657" algn="l" defTabSz="831314" rtl="0" eaLnBrk="1" latinLnBrk="0" hangingPunct="1">
                        <a:defRPr sz="1637" kern="1200">
                          <a:solidFill>
                            <a:schemeClr val="dk1"/>
                          </a:solidFill>
                          <a:latin typeface="Tw Cen MT"/>
                        </a:defRPr>
                      </a:lvl2pPr>
                      <a:lvl3pPr marL="831314" algn="l" defTabSz="831314" rtl="0" eaLnBrk="1" latinLnBrk="0" hangingPunct="1">
                        <a:defRPr sz="1637" kern="1200">
                          <a:solidFill>
                            <a:schemeClr val="dk1"/>
                          </a:solidFill>
                          <a:latin typeface="Tw Cen MT"/>
                        </a:defRPr>
                      </a:lvl3pPr>
                      <a:lvl4pPr marL="1246972" algn="l" defTabSz="831314" rtl="0" eaLnBrk="1" latinLnBrk="0" hangingPunct="1">
                        <a:defRPr sz="1637" kern="1200">
                          <a:solidFill>
                            <a:schemeClr val="dk1"/>
                          </a:solidFill>
                          <a:latin typeface="Tw Cen MT"/>
                        </a:defRPr>
                      </a:lvl4pPr>
                      <a:lvl5pPr marL="1662630" algn="l" defTabSz="831314" rtl="0" eaLnBrk="1" latinLnBrk="0" hangingPunct="1">
                        <a:defRPr sz="1637" kern="1200">
                          <a:solidFill>
                            <a:schemeClr val="dk1"/>
                          </a:solidFill>
                          <a:latin typeface="Tw Cen MT"/>
                        </a:defRPr>
                      </a:lvl5pPr>
                      <a:lvl6pPr marL="2078287" algn="l" defTabSz="831314" rtl="0" eaLnBrk="1" latinLnBrk="0" hangingPunct="1">
                        <a:defRPr sz="1637" kern="1200">
                          <a:solidFill>
                            <a:schemeClr val="dk1"/>
                          </a:solidFill>
                          <a:latin typeface="Tw Cen MT"/>
                        </a:defRPr>
                      </a:lvl6pPr>
                      <a:lvl7pPr marL="2493944" algn="l" defTabSz="831314" rtl="0" eaLnBrk="1" latinLnBrk="0" hangingPunct="1">
                        <a:defRPr sz="1637" kern="1200">
                          <a:solidFill>
                            <a:schemeClr val="dk1"/>
                          </a:solidFill>
                          <a:latin typeface="Tw Cen MT"/>
                        </a:defRPr>
                      </a:lvl7pPr>
                      <a:lvl8pPr marL="2909601" algn="l" defTabSz="831314" rtl="0" eaLnBrk="1" latinLnBrk="0" hangingPunct="1">
                        <a:defRPr sz="1637" kern="1200">
                          <a:solidFill>
                            <a:schemeClr val="dk1"/>
                          </a:solidFill>
                          <a:latin typeface="Tw Cen MT"/>
                        </a:defRPr>
                      </a:lvl8pPr>
                      <a:lvl9pPr marL="3325258" algn="l" defTabSz="831314" rtl="0" eaLnBrk="1" latinLnBrk="0" hangingPunct="1">
                        <a:defRPr sz="1637" kern="1200">
                          <a:solidFill>
                            <a:schemeClr val="dk1"/>
                          </a:solidFill>
                          <a:latin typeface="Tw Cen MT"/>
                        </a:defRPr>
                      </a:lvl9pPr>
                    </a:lstStyle>
                    <a:p>
                      <a:pPr algn="ctr"/>
                      <a:r>
                        <a:rPr lang="en-US" sz="2000" baseline="0">
                          <a:solidFill>
                            <a:schemeClr val="tx1"/>
                          </a:solidFill>
                          <a:latin typeface="+mn-lt"/>
                        </a:rPr>
                        <a:t>English Learners</a:t>
                      </a:r>
                    </a:p>
                    <a:p>
                      <a:pPr algn="ctr"/>
                      <a:r>
                        <a:rPr lang="en-US" sz="2000" b="1" baseline="0">
                          <a:solidFill>
                            <a:schemeClr val="tx1"/>
                          </a:solidFill>
                          <a:latin typeface="+mn-lt"/>
                        </a:rPr>
                        <a:t>$$</a:t>
                      </a:r>
                      <a:endParaRPr lang="en-US" sz="2000" b="1">
                        <a:solidFill>
                          <a:schemeClr val="tx1"/>
                        </a:solidFill>
                        <a:latin typeface="+mn-lt"/>
                      </a:endParaRPr>
                    </a:p>
                  </a:txBody>
                  <a:tcPr marL="137160" marR="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3"/>
                    </a:solidFill>
                  </a:tcPr>
                </a:tc>
                <a:extLst>
                  <a:ext uri="{0D108BD9-81ED-4DB2-BD59-A6C34878D82A}">
                    <a16:rowId xmlns:a16="http://schemas.microsoft.com/office/drawing/2014/main" val="3828707122"/>
                  </a:ext>
                </a:extLst>
              </a:tr>
              <a:tr h="1104564">
                <a:tc>
                  <a:txBody>
                    <a:bodyPr/>
                    <a:lstStyle>
                      <a:lvl1pPr marL="0" algn="l" defTabSz="831314" rtl="0" eaLnBrk="1" latinLnBrk="0" hangingPunct="1">
                        <a:defRPr sz="1637" kern="1200">
                          <a:solidFill>
                            <a:schemeClr val="dk1"/>
                          </a:solidFill>
                          <a:latin typeface="Tw Cen MT"/>
                        </a:defRPr>
                      </a:lvl1pPr>
                      <a:lvl2pPr marL="415657" algn="l" defTabSz="831314" rtl="0" eaLnBrk="1" latinLnBrk="0" hangingPunct="1">
                        <a:defRPr sz="1637" kern="1200">
                          <a:solidFill>
                            <a:schemeClr val="dk1"/>
                          </a:solidFill>
                          <a:latin typeface="Tw Cen MT"/>
                        </a:defRPr>
                      </a:lvl2pPr>
                      <a:lvl3pPr marL="831314" algn="l" defTabSz="831314" rtl="0" eaLnBrk="1" latinLnBrk="0" hangingPunct="1">
                        <a:defRPr sz="1637" kern="1200">
                          <a:solidFill>
                            <a:schemeClr val="dk1"/>
                          </a:solidFill>
                          <a:latin typeface="Tw Cen MT"/>
                        </a:defRPr>
                      </a:lvl3pPr>
                      <a:lvl4pPr marL="1246972" algn="l" defTabSz="831314" rtl="0" eaLnBrk="1" latinLnBrk="0" hangingPunct="1">
                        <a:defRPr sz="1637" kern="1200">
                          <a:solidFill>
                            <a:schemeClr val="dk1"/>
                          </a:solidFill>
                          <a:latin typeface="Tw Cen MT"/>
                        </a:defRPr>
                      </a:lvl4pPr>
                      <a:lvl5pPr marL="1662630" algn="l" defTabSz="831314" rtl="0" eaLnBrk="1" latinLnBrk="0" hangingPunct="1">
                        <a:defRPr sz="1637" kern="1200">
                          <a:solidFill>
                            <a:schemeClr val="dk1"/>
                          </a:solidFill>
                          <a:latin typeface="Tw Cen MT"/>
                        </a:defRPr>
                      </a:lvl5pPr>
                      <a:lvl6pPr marL="2078287" algn="l" defTabSz="831314" rtl="0" eaLnBrk="1" latinLnBrk="0" hangingPunct="1">
                        <a:defRPr sz="1637" kern="1200">
                          <a:solidFill>
                            <a:schemeClr val="dk1"/>
                          </a:solidFill>
                          <a:latin typeface="Tw Cen MT"/>
                        </a:defRPr>
                      </a:lvl6pPr>
                      <a:lvl7pPr marL="2493944" algn="l" defTabSz="831314" rtl="0" eaLnBrk="1" latinLnBrk="0" hangingPunct="1">
                        <a:defRPr sz="1637" kern="1200">
                          <a:solidFill>
                            <a:schemeClr val="dk1"/>
                          </a:solidFill>
                          <a:latin typeface="Tw Cen MT"/>
                        </a:defRPr>
                      </a:lvl7pPr>
                      <a:lvl8pPr marL="2909601" algn="l" defTabSz="831314" rtl="0" eaLnBrk="1" latinLnBrk="0" hangingPunct="1">
                        <a:defRPr sz="1637" kern="1200">
                          <a:solidFill>
                            <a:schemeClr val="dk1"/>
                          </a:solidFill>
                          <a:latin typeface="Tw Cen MT"/>
                        </a:defRPr>
                      </a:lvl8pPr>
                      <a:lvl9pPr marL="3325258" algn="l" defTabSz="831314" rtl="0" eaLnBrk="1" latinLnBrk="0" hangingPunct="1">
                        <a:defRPr sz="1637" kern="1200">
                          <a:solidFill>
                            <a:schemeClr val="dk1"/>
                          </a:solidFill>
                          <a:latin typeface="Tw Cen MT"/>
                        </a:defRPr>
                      </a:lvl9pPr>
                    </a:lstStyle>
                    <a:p>
                      <a:pPr algn="ctr"/>
                      <a:r>
                        <a:rPr lang="en-US" sz="2000">
                          <a:solidFill>
                            <a:schemeClr val="tx1"/>
                          </a:solidFill>
                          <a:latin typeface="+mn-lt"/>
                        </a:rPr>
                        <a:t>Economic</a:t>
                      </a:r>
                      <a:r>
                        <a:rPr lang="en-US" sz="2000" baseline="0">
                          <a:solidFill>
                            <a:schemeClr val="tx1"/>
                          </a:solidFill>
                          <a:latin typeface="+mn-lt"/>
                        </a:rPr>
                        <a:t> Disadvantage </a:t>
                      </a:r>
                    </a:p>
                    <a:p>
                      <a:pPr algn="ctr"/>
                      <a:r>
                        <a:rPr lang="en-US" sz="2000" b="1" baseline="0">
                          <a:solidFill>
                            <a:schemeClr val="tx1"/>
                          </a:solidFill>
                          <a:latin typeface="+mn-lt"/>
                        </a:rPr>
                        <a:t>$$</a:t>
                      </a:r>
                      <a:endParaRPr lang="en-US" sz="2000" b="1">
                        <a:solidFill>
                          <a:schemeClr val="tx1"/>
                        </a:solidFill>
                        <a:latin typeface="+mn-lt"/>
                      </a:endParaRPr>
                    </a:p>
                  </a:txBody>
                  <a:tcPr marL="137160" marR="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3"/>
                    </a:solidFill>
                  </a:tcPr>
                </a:tc>
                <a:extLst>
                  <a:ext uri="{0D108BD9-81ED-4DB2-BD59-A6C34878D82A}">
                    <a16:rowId xmlns:a16="http://schemas.microsoft.com/office/drawing/2014/main" val="1289352291"/>
                  </a:ext>
                </a:extLst>
              </a:tr>
              <a:tr h="531693">
                <a:tc>
                  <a:txBody>
                    <a:bodyPr/>
                    <a:lstStyle>
                      <a:lvl1pPr marL="0" algn="l" defTabSz="831314" rtl="0" eaLnBrk="1" latinLnBrk="0" hangingPunct="1">
                        <a:defRPr sz="1637" kern="1200">
                          <a:solidFill>
                            <a:schemeClr val="dk1"/>
                          </a:solidFill>
                          <a:latin typeface="Tw Cen MT"/>
                        </a:defRPr>
                      </a:lvl1pPr>
                      <a:lvl2pPr marL="415657" algn="l" defTabSz="831314" rtl="0" eaLnBrk="1" latinLnBrk="0" hangingPunct="1">
                        <a:defRPr sz="1637" kern="1200">
                          <a:solidFill>
                            <a:schemeClr val="dk1"/>
                          </a:solidFill>
                          <a:latin typeface="Tw Cen MT"/>
                        </a:defRPr>
                      </a:lvl2pPr>
                      <a:lvl3pPr marL="831314" algn="l" defTabSz="831314" rtl="0" eaLnBrk="1" latinLnBrk="0" hangingPunct="1">
                        <a:defRPr sz="1637" kern="1200">
                          <a:solidFill>
                            <a:schemeClr val="dk1"/>
                          </a:solidFill>
                          <a:latin typeface="Tw Cen MT"/>
                        </a:defRPr>
                      </a:lvl3pPr>
                      <a:lvl4pPr marL="1246972" algn="l" defTabSz="831314" rtl="0" eaLnBrk="1" latinLnBrk="0" hangingPunct="1">
                        <a:defRPr sz="1637" kern="1200">
                          <a:solidFill>
                            <a:schemeClr val="dk1"/>
                          </a:solidFill>
                          <a:latin typeface="Tw Cen MT"/>
                        </a:defRPr>
                      </a:lvl4pPr>
                      <a:lvl5pPr marL="1662630" algn="l" defTabSz="831314" rtl="0" eaLnBrk="1" latinLnBrk="0" hangingPunct="1">
                        <a:defRPr sz="1637" kern="1200">
                          <a:solidFill>
                            <a:schemeClr val="dk1"/>
                          </a:solidFill>
                          <a:latin typeface="Tw Cen MT"/>
                        </a:defRPr>
                      </a:lvl5pPr>
                      <a:lvl6pPr marL="2078287" algn="l" defTabSz="831314" rtl="0" eaLnBrk="1" latinLnBrk="0" hangingPunct="1">
                        <a:defRPr sz="1637" kern="1200">
                          <a:solidFill>
                            <a:schemeClr val="dk1"/>
                          </a:solidFill>
                          <a:latin typeface="Tw Cen MT"/>
                        </a:defRPr>
                      </a:lvl6pPr>
                      <a:lvl7pPr marL="2493944" algn="l" defTabSz="831314" rtl="0" eaLnBrk="1" latinLnBrk="0" hangingPunct="1">
                        <a:defRPr sz="1637" kern="1200">
                          <a:solidFill>
                            <a:schemeClr val="dk1"/>
                          </a:solidFill>
                          <a:latin typeface="Tw Cen MT"/>
                        </a:defRPr>
                      </a:lvl7pPr>
                      <a:lvl8pPr marL="2909601" algn="l" defTabSz="831314" rtl="0" eaLnBrk="1" latinLnBrk="0" hangingPunct="1">
                        <a:defRPr sz="1637" kern="1200">
                          <a:solidFill>
                            <a:schemeClr val="dk1"/>
                          </a:solidFill>
                          <a:latin typeface="Tw Cen MT"/>
                        </a:defRPr>
                      </a:lvl8pPr>
                      <a:lvl9pPr marL="3325258" algn="l" defTabSz="831314" rtl="0" eaLnBrk="1" latinLnBrk="0" hangingPunct="1">
                        <a:defRPr sz="1637" kern="1200">
                          <a:solidFill>
                            <a:schemeClr val="dk1"/>
                          </a:solidFill>
                          <a:latin typeface="Tw Cen MT"/>
                        </a:defRPr>
                      </a:lvl9pPr>
                    </a:lstStyle>
                    <a:p>
                      <a:pPr algn="ctr"/>
                      <a:r>
                        <a:rPr lang="en-US" sz="1800">
                          <a:solidFill>
                            <a:schemeClr val="tx1"/>
                          </a:solidFill>
                          <a:latin typeface="+mn-lt"/>
                        </a:rPr>
                        <a:t>Other Student Needs</a:t>
                      </a:r>
                    </a:p>
                    <a:p>
                      <a:pPr algn="ctr"/>
                      <a:r>
                        <a:rPr lang="en-US" sz="1800" b="1">
                          <a:solidFill>
                            <a:schemeClr val="tx1"/>
                          </a:solidFill>
                          <a:latin typeface="+mn-lt"/>
                        </a:rPr>
                        <a:t>$</a:t>
                      </a:r>
                    </a:p>
                  </a:txBody>
                  <a:tcPr marL="137160" marR="13716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8EAF3"/>
                    </a:solidFill>
                  </a:tcPr>
                </a:tc>
                <a:extLst>
                  <a:ext uri="{0D108BD9-81ED-4DB2-BD59-A6C34878D82A}">
                    <a16:rowId xmlns:a16="http://schemas.microsoft.com/office/drawing/2014/main" val="2029506455"/>
                  </a:ext>
                </a:extLst>
              </a:tr>
            </a:tbl>
          </a:graphicData>
        </a:graphic>
      </p:graphicFrame>
      <p:graphicFrame>
        <p:nvGraphicFramePr>
          <p:cNvPr id="8" name="Table 7">
            <a:extLst>
              <a:ext uri="{FF2B5EF4-FFF2-40B4-BE49-F238E27FC236}">
                <a16:creationId xmlns:a16="http://schemas.microsoft.com/office/drawing/2014/main" id="{939CDA46-B351-426A-A3F9-DF325AFF009C}"/>
              </a:ext>
            </a:extLst>
          </p:cNvPr>
          <p:cNvGraphicFramePr>
            <a:graphicFrameLocks noGrp="1"/>
          </p:cNvGraphicFramePr>
          <p:nvPr>
            <p:extLst>
              <p:ext uri="{D42A27DB-BD31-4B8C-83A1-F6EECF244321}">
                <p14:modId xmlns:p14="http://schemas.microsoft.com/office/powerpoint/2010/main" val="3286549993"/>
              </p:ext>
            </p:extLst>
          </p:nvPr>
        </p:nvGraphicFramePr>
        <p:xfrm>
          <a:off x="4686300" y="1367807"/>
          <a:ext cx="2743200" cy="2560320"/>
        </p:xfrm>
        <a:graphic>
          <a:graphicData uri="http://schemas.openxmlformats.org/drawingml/2006/table">
            <a:tbl>
              <a:tblPr firstRow="1" bandRow="1"/>
              <a:tblGrid>
                <a:gridCol w="2743200">
                  <a:extLst>
                    <a:ext uri="{9D8B030D-6E8A-4147-A177-3AD203B41FA5}">
                      <a16:colId xmlns:a16="http://schemas.microsoft.com/office/drawing/2014/main" val="2198537290"/>
                    </a:ext>
                  </a:extLst>
                </a:gridCol>
              </a:tblGrid>
              <a:tr h="0">
                <a:tc>
                  <a:txBody>
                    <a:bodyPr/>
                    <a:lstStyle>
                      <a:lvl1pPr marL="0" algn="l" defTabSz="831314" rtl="0" eaLnBrk="1" latinLnBrk="0" hangingPunct="1">
                        <a:defRPr sz="1637" b="1" kern="1200">
                          <a:solidFill>
                            <a:schemeClr val="lt1"/>
                          </a:solidFill>
                          <a:latin typeface="Tw Cen MT"/>
                        </a:defRPr>
                      </a:lvl1pPr>
                      <a:lvl2pPr marL="415657" algn="l" defTabSz="831314" rtl="0" eaLnBrk="1" latinLnBrk="0" hangingPunct="1">
                        <a:defRPr sz="1637" b="1" kern="1200">
                          <a:solidFill>
                            <a:schemeClr val="lt1"/>
                          </a:solidFill>
                          <a:latin typeface="Tw Cen MT"/>
                        </a:defRPr>
                      </a:lvl2pPr>
                      <a:lvl3pPr marL="831314" algn="l" defTabSz="831314" rtl="0" eaLnBrk="1" latinLnBrk="0" hangingPunct="1">
                        <a:defRPr sz="1637" b="1" kern="1200">
                          <a:solidFill>
                            <a:schemeClr val="lt1"/>
                          </a:solidFill>
                          <a:latin typeface="Tw Cen MT"/>
                        </a:defRPr>
                      </a:lvl3pPr>
                      <a:lvl4pPr marL="1246972" algn="l" defTabSz="831314" rtl="0" eaLnBrk="1" latinLnBrk="0" hangingPunct="1">
                        <a:defRPr sz="1637" b="1" kern="1200">
                          <a:solidFill>
                            <a:schemeClr val="lt1"/>
                          </a:solidFill>
                          <a:latin typeface="Tw Cen MT"/>
                        </a:defRPr>
                      </a:lvl4pPr>
                      <a:lvl5pPr marL="1662630" algn="l" defTabSz="831314" rtl="0" eaLnBrk="1" latinLnBrk="0" hangingPunct="1">
                        <a:defRPr sz="1637" b="1" kern="1200">
                          <a:solidFill>
                            <a:schemeClr val="lt1"/>
                          </a:solidFill>
                          <a:latin typeface="Tw Cen MT"/>
                        </a:defRPr>
                      </a:lvl5pPr>
                      <a:lvl6pPr marL="2078287" algn="l" defTabSz="831314" rtl="0" eaLnBrk="1" latinLnBrk="0" hangingPunct="1">
                        <a:defRPr sz="1637" b="1" kern="1200">
                          <a:solidFill>
                            <a:schemeClr val="lt1"/>
                          </a:solidFill>
                          <a:latin typeface="Tw Cen MT"/>
                        </a:defRPr>
                      </a:lvl6pPr>
                      <a:lvl7pPr marL="2493944" algn="l" defTabSz="831314" rtl="0" eaLnBrk="1" latinLnBrk="0" hangingPunct="1">
                        <a:defRPr sz="1637" b="1" kern="1200">
                          <a:solidFill>
                            <a:schemeClr val="lt1"/>
                          </a:solidFill>
                          <a:latin typeface="Tw Cen MT"/>
                        </a:defRPr>
                      </a:lvl7pPr>
                      <a:lvl8pPr marL="2909601" algn="l" defTabSz="831314" rtl="0" eaLnBrk="1" latinLnBrk="0" hangingPunct="1">
                        <a:defRPr sz="1637" b="1" kern="1200">
                          <a:solidFill>
                            <a:schemeClr val="lt1"/>
                          </a:solidFill>
                          <a:latin typeface="Tw Cen MT"/>
                        </a:defRPr>
                      </a:lvl8pPr>
                      <a:lvl9pPr marL="3325258" algn="l" defTabSz="831314" rtl="0" eaLnBrk="1" latinLnBrk="0" hangingPunct="1">
                        <a:defRPr sz="1637" b="1" kern="1200">
                          <a:solidFill>
                            <a:schemeClr val="lt1"/>
                          </a:solidFill>
                          <a:latin typeface="Tw Cen MT"/>
                        </a:defRPr>
                      </a:lvl9pPr>
                    </a:lstStyle>
                    <a:p>
                      <a:pPr algn="ctr"/>
                      <a:r>
                        <a:rPr lang="en-US" sz="1800">
                          <a:latin typeface="+mn-lt"/>
                        </a:rPr>
                        <a:t>District</a:t>
                      </a:r>
                      <a:r>
                        <a:rPr lang="en-US" sz="1800" baseline="0">
                          <a:latin typeface="+mn-lt"/>
                        </a:rPr>
                        <a:t> Strategy</a:t>
                      </a:r>
                      <a:endParaRPr lang="en-US" sz="1800">
                        <a:latin typeface="+mn-lt"/>
                      </a:endParaRPr>
                    </a:p>
                  </a:txBody>
                  <a:tcP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008390"/>
                    </a:solidFill>
                  </a:tcPr>
                </a:tc>
                <a:extLst>
                  <a:ext uri="{0D108BD9-81ED-4DB2-BD59-A6C34878D82A}">
                    <a16:rowId xmlns:a16="http://schemas.microsoft.com/office/drawing/2014/main" val="257009311"/>
                  </a:ext>
                </a:extLst>
              </a:tr>
              <a:tr h="0">
                <a:tc>
                  <a:txBody>
                    <a:bodyPr/>
                    <a:lstStyle>
                      <a:lvl1pPr marL="0" algn="l" defTabSz="831314" rtl="0" eaLnBrk="1" latinLnBrk="0" hangingPunct="1">
                        <a:defRPr sz="1637" kern="1200">
                          <a:solidFill>
                            <a:schemeClr val="dk1"/>
                          </a:solidFill>
                          <a:latin typeface="Tw Cen MT"/>
                        </a:defRPr>
                      </a:lvl1pPr>
                      <a:lvl2pPr marL="415657" algn="l" defTabSz="831314" rtl="0" eaLnBrk="1" latinLnBrk="0" hangingPunct="1">
                        <a:defRPr sz="1637" kern="1200">
                          <a:solidFill>
                            <a:schemeClr val="dk1"/>
                          </a:solidFill>
                          <a:latin typeface="Tw Cen MT"/>
                        </a:defRPr>
                      </a:lvl2pPr>
                      <a:lvl3pPr marL="831314" algn="l" defTabSz="831314" rtl="0" eaLnBrk="1" latinLnBrk="0" hangingPunct="1">
                        <a:defRPr sz="1637" kern="1200">
                          <a:solidFill>
                            <a:schemeClr val="dk1"/>
                          </a:solidFill>
                          <a:latin typeface="Tw Cen MT"/>
                        </a:defRPr>
                      </a:lvl3pPr>
                      <a:lvl4pPr marL="1246972" algn="l" defTabSz="831314" rtl="0" eaLnBrk="1" latinLnBrk="0" hangingPunct="1">
                        <a:defRPr sz="1637" kern="1200">
                          <a:solidFill>
                            <a:schemeClr val="dk1"/>
                          </a:solidFill>
                          <a:latin typeface="Tw Cen MT"/>
                        </a:defRPr>
                      </a:lvl4pPr>
                      <a:lvl5pPr marL="1662630" algn="l" defTabSz="831314" rtl="0" eaLnBrk="1" latinLnBrk="0" hangingPunct="1">
                        <a:defRPr sz="1637" kern="1200">
                          <a:solidFill>
                            <a:schemeClr val="dk1"/>
                          </a:solidFill>
                          <a:latin typeface="Tw Cen MT"/>
                        </a:defRPr>
                      </a:lvl5pPr>
                      <a:lvl6pPr marL="2078287" algn="l" defTabSz="831314" rtl="0" eaLnBrk="1" latinLnBrk="0" hangingPunct="1">
                        <a:defRPr sz="1637" kern="1200">
                          <a:solidFill>
                            <a:schemeClr val="dk1"/>
                          </a:solidFill>
                          <a:latin typeface="Tw Cen MT"/>
                        </a:defRPr>
                      </a:lvl6pPr>
                      <a:lvl7pPr marL="2493944" algn="l" defTabSz="831314" rtl="0" eaLnBrk="1" latinLnBrk="0" hangingPunct="1">
                        <a:defRPr sz="1637" kern="1200">
                          <a:solidFill>
                            <a:schemeClr val="dk1"/>
                          </a:solidFill>
                          <a:latin typeface="Tw Cen MT"/>
                        </a:defRPr>
                      </a:lvl7pPr>
                      <a:lvl8pPr marL="2909601" algn="l" defTabSz="831314" rtl="0" eaLnBrk="1" latinLnBrk="0" hangingPunct="1">
                        <a:defRPr sz="1637" kern="1200">
                          <a:solidFill>
                            <a:schemeClr val="dk1"/>
                          </a:solidFill>
                          <a:latin typeface="Tw Cen MT"/>
                        </a:defRPr>
                      </a:lvl8pPr>
                      <a:lvl9pPr marL="3325258" algn="l" defTabSz="831314" rtl="0" eaLnBrk="1" latinLnBrk="0" hangingPunct="1">
                        <a:defRPr sz="1637" kern="1200">
                          <a:solidFill>
                            <a:schemeClr val="dk1"/>
                          </a:solidFill>
                          <a:latin typeface="Tw Cen MT"/>
                        </a:defRPr>
                      </a:lvl9pPr>
                    </a:lstStyle>
                    <a:p>
                      <a:pPr algn="ctr"/>
                      <a:r>
                        <a:rPr lang="en-US" sz="1800">
                          <a:solidFill>
                            <a:schemeClr val="tx1"/>
                          </a:solidFill>
                          <a:latin typeface="+mn-lt"/>
                        </a:rPr>
                        <a:t>School Level</a:t>
                      </a:r>
                    </a:p>
                    <a:p>
                      <a:pPr algn="ctr"/>
                      <a:r>
                        <a:rPr lang="en-US" sz="1800" b="1">
                          <a:solidFill>
                            <a:schemeClr val="tx1"/>
                          </a:solidFill>
                          <a:latin typeface="+mn-lt"/>
                        </a:rPr>
                        <a:t>$</a:t>
                      </a:r>
                    </a:p>
                  </a:txBody>
                  <a:tcPr marL="137160" marR="13716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CEDF1"/>
                    </a:solidFill>
                  </a:tcPr>
                </a:tc>
                <a:extLst>
                  <a:ext uri="{0D108BD9-81ED-4DB2-BD59-A6C34878D82A}">
                    <a16:rowId xmlns:a16="http://schemas.microsoft.com/office/drawing/2014/main" val="2166656588"/>
                  </a:ext>
                </a:extLst>
              </a:tr>
              <a:tr h="0">
                <a:tc>
                  <a:txBody>
                    <a:bodyPr/>
                    <a:lstStyle>
                      <a:lvl1pPr marL="0" algn="l" defTabSz="831314" rtl="0" eaLnBrk="1" latinLnBrk="0" hangingPunct="1">
                        <a:defRPr sz="1637" kern="1200">
                          <a:solidFill>
                            <a:schemeClr val="dk1"/>
                          </a:solidFill>
                          <a:latin typeface="Tw Cen MT"/>
                        </a:defRPr>
                      </a:lvl1pPr>
                      <a:lvl2pPr marL="415657" algn="l" defTabSz="831314" rtl="0" eaLnBrk="1" latinLnBrk="0" hangingPunct="1">
                        <a:defRPr sz="1637" kern="1200">
                          <a:solidFill>
                            <a:schemeClr val="dk1"/>
                          </a:solidFill>
                          <a:latin typeface="Tw Cen MT"/>
                        </a:defRPr>
                      </a:lvl2pPr>
                      <a:lvl3pPr marL="831314" algn="l" defTabSz="831314" rtl="0" eaLnBrk="1" latinLnBrk="0" hangingPunct="1">
                        <a:defRPr sz="1637" kern="1200">
                          <a:solidFill>
                            <a:schemeClr val="dk1"/>
                          </a:solidFill>
                          <a:latin typeface="Tw Cen MT"/>
                        </a:defRPr>
                      </a:lvl3pPr>
                      <a:lvl4pPr marL="1246972" algn="l" defTabSz="831314" rtl="0" eaLnBrk="1" latinLnBrk="0" hangingPunct="1">
                        <a:defRPr sz="1637" kern="1200">
                          <a:solidFill>
                            <a:schemeClr val="dk1"/>
                          </a:solidFill>
                          <a:latin typeface="Tw Cen MT"/>
                        </a:defRPr>
                      </a:lvl4pPr>
                      <a:lvl5pPr marL="1662630" algn="l" defTabSz="831314" rtl="0" eaLnBrk="1" latinLnBrk="0" hangingPunct="1">
                        <a:defRPr sz="1637" kern="1200">
                          <a:solidFill>
                            <a:schemeClr val="dk1"/>
                          </a:solidFill>
                          <a:latin typeface="Tw Cen MT"/>
                        </a:defRPr>
                      </a:lvl5pPr>
                      <a:lvl6pPr marL="2078287" algn="l" defTabSz="831314" rtl="0" eaLnBrk="1" latinLnBrk="0" hangingPunct="1">
                        <a:defRPr sz="1637" kern="1200">
                          <a:solidFill>
                            <a:schemeClr val="dk1"/>
                          </a:solidFill>
                          <a:latin typeface="Tw Cen MT"/>
                        </a:defRPr>
                      </a:lvl6pPr>
                      <a:lvl7pPr marL="2493944" algn="l" defTabSz="831314" rtl="0" eaLnBrk="1" latinLnBrk="0" hangingPunct="1">
                        <a:defRPr sz="1637" kern="1200">
                          <a:solidFill>
                            <a:schemeClr val="dk1"/>
                          </a:solidFill>
                          <a:latin typeface="Tw Cen MT"/>
                        </a:defRPr>
                      </a:lvl7pPr>
                      <a:lvl8pPr marL="2909601" algn="l" defTabSz="831314" rtl="0" eaLnBrk="1" latinLnBrk="0" hangingPunct="1">
                        <a:defRPr sz="1637" kern="1200">
                          <a:solidFill>
                            <a:schemeClr val="dk1"/>
                          </a:solidFill>
                          <a:latin typeface="Tw Cen MT"/>
                        </a:defRPr>
                      </a:lvl8pPr>
                      <a:lvl9pPr marL="3325258" algn="l" defTabSz="831314" rtl="0" eaLnBrk="1" latinLnBrk="0" hangingPunct="1">
                        <a:defRPr sz="1637" kern="1200">
                          <a:solidFill>
                            <a:schemeClr val="dk1"/>
                          </a:solidFill>
                          <a:latin typeface="Tw Cen MT"/>
                        </a:defRPr>
                      </a:lvl9pPr>
                    </a:lstStyle>
                    <a:p>
                      <a:pPr algn="ctr"/>
                      <a:r>
                        <a:rPr lang="en-US" sz="1800">
                          <a:solidFill>
                            <a:schemeClr val="tx1"/>
                          </a:solidFill>
                          <a:latin typeface="+mn-lt"/>
                        </a:rPr>
                        <a:t>School Type</a:t>
                      </a:r>
                    </a:p>
                    <a:p>
                      <a:pPr algn="ctr"/>
                      <a:r>
                        <a:rPr lang="en-US" sz="1800" b="1">
                          <a:solidFill>
                            <a:schemeClr val="tx1"/>
                          </a:solidFill>
                          <a:latin typeface="+mn-lt"/>
                        </a:rPr>
                        <a:t>$</a:t>
                      </a:r>
                    </a:p>
                  </a:txBody>
                  <a:tcPr marL="137160" marR="13716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CEDF1"/>
                    </a:solidFill>
                  </a:tcPr>
                </a:tc>
                <a:extLst>
                  <a:ext uri="{0D108BD9-81ED-4DB2-BD59-A6C34878D82A}">
                    <a16:rowId xmlns:a16="http://schemas.microsoft.com/office/drawing/2014/main" val="3426271866"/>
                  </a:ext>
                </a:extLst>
              </a:tr>
              <a:tr h="0">
                <a:tc>
                  <a:txBody>
                    <a:bodyPr/>
                    <a:lstStyle>
                      <a:lvl1pPr marL="0" algn="l" defTabSz="831314" rtl="0" eaLnBrk="1" latinLnBrk="0" hangingPunct="1">
                        <a:defRPr sz="1637" kern="1200">
                          <a:solidFill>
                            <a:schemeClr val="dk1"/>
                          </a:solidFill>
                          <a:latin typeface="Tw Cen MT"/>
                        </a:defRPr>
                      </a:lvl1pPr>
                      <a:lvl2pPr marL="415657" algn="l" defTabSz="831314" rtl="0" eaLnBrk="1" latinLnBrk="0" hangingPunct="1">
                        <a:defRPr sz="1637" kern="1200">
                          <a:solidFill>
                            <a:schemeClr val="dk1"/>
                          </a:solidFill>
                          <a:latin typeface="Tw Cen MT"/>
                        </a:defRPr>
                      </a:lvl2pPr>
                      <a:lvl3pPr marL="831314" algn="l" defTabSz="831314" rtl="0" eaLnBrk="1" latinLnBrk="0" hangingPunct="1">
                        <a:defRPr sz="1637" kern="1200">
                          <a:solidFill>
                            <a:schemeClr val="dk1"/>
                          </a:solidFill>
                          <a:latin typeface="Tw Cen MT"/>
                        </a:defRPr>
                      </a:lvl3pPr>
                      <a:lvl4pPr marL="1246972" algn="l" defTabSz="831314" rtl="0" eaLnBrk="1" latinLnBrk="0" hangingPunct="1">
                        <a:defRPr sz="1637" kern="1200">
                          <a:solidFill>
                            <a:schemeClr val="dk1"/>
                          </a:solidFill>
                          <a:latin typeface="Tw Cen MT"/>
                        </a:defRPr>
                      </a:lvl4pPr>
                      <a:lvl5pPr marL="1662630" algn="l" defTabSz="831314" rtl="0" eaLnBrk="1" latinLnBrk="0" hangingPunct="1">
                        <a:defRPr sz="1637" kern="1200">
                          <a:solidFill>
                            <a:schemeClr val="dk1"/>
                          </a:solidFill>
                          <a:latin typeface="Tw Cen MT"/>
                        </a:defRPr>
                      </a:lvl5pPr>
                      <a:lvl6pPr marL="2078287" algn="l" defTabSz="831314" rtl="0" eaLnBrk="1" latinLnBrk="0" hangingPunct="1">
                        <a:defRPr sz="1637" kern="1200">
                          <a:solidFill>
                            <a:schemeClr val="dk1"/>
                          </a:solidFill>
                          <a:latin typeface="Tw Cen MT"/>
                        </a:defRPr>
                      </a:lvl6pPr>
                      <a:lvl7pPr marL="2493944" algn="l" defTabSz="831314" rtl="0" eaLnBrk="1" latinLnBrk="0" hangingPunct="1">
                        <a:defRPr sz="1637" kern="1200">
                          <a:solidFill>
                            <a:schemeClr val="dk1"/>
                          </a:solidFill>
                          <a:latin typeface="Tw Cen MT"/>
                        </a:defRPr>
                      </a:lvl7pPr>
                      <a:lvl8pPr marL="2909601" algn="l" defTabSz="831314" rtl="0" eaLnBrk="1" latinLnBrk="0" hangingPunct="1">
                        <a:defRPr sz="1637" kern="1200">
                          <a:solidFill>
                            <a:schemeClr val="dk1"/>
                          </a:solidFill>
                          <a:latin typeface="Tw Cen MT"/>
                        </a:defRPr>
                      </a:lvl8pPr>
                      <a:lvl9pPr marL="3325258" algn="l" defTabSz="831314" rtl="0" eaLnBrk="1" latinLnBrk="0" hangingPunct="1">
                        <a:defRPr sz="1637" kern="1200">
                          <a:solidFill>
                            <a:schemeClr val="dk1"/>
                          </a:solidFill>
                          <a:latin typeface="Tw Cen MT"/>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School Opening/Closure – Transition Cost</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a:solidFill>
                            <a:schemeClr val="tx1"/>
                          </a:solidFill>
                          <a:latin typeface="+mn-lt"/>
                          <a:ea typeface="+mn-ea"/>
                          <a:cs typeface="+mn-cs"/>
                        </a:rPr>
                        <a:t>$</a:t>
                      </a:r>
                    </a:p>
                  </a:txBody>
                  <a:tcPr marL="137160" marR="13716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DCEDF1"/>
                    </a:solidFill>
                  </a:tcPr>
                </a:tc>
                <a:extLst>
                  <a:ext uri="{0D108BD9-81ED-4DB2-BD59-A6C34878D82A}">
                    <a16:rowId xmlns:a16="http://schemas.microsoft.com/office/drawing/2014/main" val="4223895306"/>
                  </a:ext>
                </a:extLst>
              </a:tr>
            </a:tbl>
          </a:graphicData>
        </a:graphic>
      </p:graphicFrame>
      <p:graphicFrame>
        <p:nvGraphicFramePr>
          <p:cNvPr id="9" name="Table 8">
            <a:extLst>
              <a:ext uri="{FF2B5EF4-FFF2-40B4-BE49-F238E27FC236}">
                <a16:creationId xmlns:a16="http://schemas.microsoft.com/office/drawing/2014/main" id="{C51CFCDC-3348-4ED2-B763-522C298082D8}"/>
              </a:ext>
            </a:extLst>
          </p:cNvPr>
          <p:cNvGraphicFramePr>
            <a:graphicFrameLocks noGrp="1"/>
          </p:cNvGraphicFramePr>
          <p:nvPr>
            <p:extLst>
              <p:ext uri="{D42A27DB-BD31-4B8C-83A1-F6EECF244321}">
                <p14:modId xmlns:p14="http://schemas.microsoft.com/office/powerpoint/2010/main" val="965058747"/>
              </p:ext>
            </p:extLst>
          </p:nvPr>
        </p:nvGraphicFramePr>
        <p:xfrm>
          <a:off x="8001000" y="1367808"/>
          <a:ext cx="2743200" cy="4118592"/>
        </p:xfrm>
        <a:graphic>
          <a:graphicData uri="http://schemas.openxmlformats.org/drawingml/2006/table">
            <a:tbl>
              <a:tblPr firstRow="1" bandRow="1">
                <a:tableStyleId>{21E4AEA4-8DFA-4A89-87EB-49C32662AFE0}</a:tableStyleId>
              </a:tblPr>
              <a:tblGrid>
                <a:gridCol w="2743200">
                  <a:extLst>
                    <a:ext uri="{9D8B030D-6E8A-4147-A177-3AD203B41FA5}">
                      <a16:colId xmlns:a16="http://schemas.microsoft.com/office/drawing/2014/main" val="102965737"/>
                    </a:ext>
                  </a:extLst>
                </a:gridCol>
              </a:tblGrid>
              <a:tr h="354801">
                <a:tc>
                  <a:txBody>
                    <a:bodyPr/>
                    <a:lstStyle/>
                    <a:p>
                      <a:pPr algn="ctr"/>
                      <a:r>
                        <a:rPr lang="en-US" sz="1800">
                          <a:latin typeface="+mn-lt"/>
                        </a:rPr>
                        <a:t>Unplanned</a:t>
                      </a:r>
                    </a:p>
                  </a:txBody>
                  <a:tcPr/>
                </a:tc>
                <a:extLst>
                  <a:ext uri="{0D108BD9-81ED-4DB2-BD59-A6C34878D82A}">
                    <a16:rowId xmlns:a16="http://schemas.microsoft.com/office/drawing/2014/main" val="309142397"/>
                  </a:ext>
                </a:extLst>
              </a:tr>
              <a:tr h="1192512">
                <a:tc>
                  <a:txBody>
                    <a:bodyPr/>
                    <a:lstStyle/>
                    <a:p>
                      <a:pPr algn="ctr"/>
                      <a:r>
                        <a:rPr lang="en-US" sz="2400">
                          <a:solidFill>
                            <a:schemeClr val="tx1"/>
                          </a:solidFill>
                          <a:latin typeface="+mn-lt"/>
                        </a:rPr>
                        <a:t>Enrollment/</a:t>
                      </a:r>
                      <a:br>
                        <a:rPr lang="en-US" sz="2400">
                          <a:solidFill>
                            <a:schemeClr val="tx1"/>
                          </a:solidFill>
                          <a:latin typeface="+mn-lt"/>
                        </a:rPr>
                      </a:br>
                      <a:r>
                        <a:rPr lang="en-US" sz="2400">
                          <a:solidFill>
                            <a:schemeClr val="tx1"/>
                          </a:solidFill>
                          <a:latin typeface="+mn-lt"/>
                        </a:rPr>
                        <a:t>School Size</a:t>
                      </a:r>
                    </a:p>
                    <a:p>
                      <a:pPr algn="ctr"/>
                      <a:r>
                        <a:rPr lang="en-US" sz="2400" b="1" kern="1200">
                          <a:solidFill>
                            <a:schemeClr val="tx1"/>
                          </a:solidFill>
                          <a:latin typeface="+mn-lt"/>
                          <a:ea typeface="+mn-ea"/>
                          <a:cs typeface="+mn-cs"/>
                        </a:rPr>
                        <a:t>$$$</a:t>
                      </a:r>
                    </a:p>
                  </a:txBody>
                  <a:tcPr marL="137160" marR="137160" anchor="ctr">
                    <a:solidFill>
                      <a:srgbClr val="E7EEE3"/>
                    </a:solidFill>
                  </a:tcPr>
                </a:tc>
                <a:extLst>
                  <a:ext uri="{0D108BD9-81ED-4DB2-BD59-A6C34878D82A}">
                    <a16:rowId xmlns:a16="http://schemas.microsoft.com/office/drawing/2014/main" val="1045777100"/>
                  </a:ext>
                </a:extLst>
              </a:tr>
              <a:tr h="586271">
                <a:tc>
                  <a:txBody>
                    <a:bodyPr/>
                    <a:lstStyle/>
                    <a:p>
                      <a:pPr algn="ctr"/>
                      <a:r>
                        <a:rPr lang="en-US" sz="1800">
                          <a:solidFill>
                            <a:schemeClr val="tx1"/>
                          </a:solidFill>
                          <a:latin typeface="+mn-lt"/>
                        </a:rPr>
                        <a:t>Building Utilization</a:t>
                      </a:r>
                    </a:p>
                    <a:p>
                      <a:pPr algn="ctr"/>
                      <a:r>
                        <a:rPr lang="en-US" sz="1800" b="1" kern="1200">
                          <a:solidFill>
                            <a:schemeClr val="tx1"/>
                          </a:solidFill>
                          <a:latin typeface="+mn-lt"/>
                          <a:ea typeface="+mn-ea"/>
                          <a:cs typeface="+mn-cs"/>
                        </a:rPr>
                        <a:t>$</a:t>
                      </a:r>
                    </a:p>
                  </a:txBody>
                  <a:tcPr marL="137160" marR="137160" anchor="ctr">
                    <a:solidFill>
                      <a:srgbClr val="E7EEE3"/>
                    </a:solidFill>
                  </a:tcPr>
                </a:tc>
                <a:extLst>
                  <a:ext uri="{0D108BD9-81ED-4DB2-BD59-A6C34878D82A}">
                    <a16:rowId xmlns:a16="http://schemas.microsoft.com/office/drawing/2014/main" val="4157474580"/>
                  </a:ext>
                </a:extLst>
              </a:tr>
              <a:tr h="530436">
                <a:tc>
                  <a:txBody>
                    <a:bodyPr/>
                    <a:lstStyle/>
                    <a:p>
                      <a:pPr algn="ctr"/>
                      <a:r>
                        <a:rPr lang="en-US" sz="1800">
                          <a:solidFill>
                            <a:schemeClr val="tx1"/>
                          </a:solidFill>
                          <a:latin typeface="+mn-lt"/>
                        </a:rPr>
                        <a:t>Teacher</a:t>
                      </a:r>
                      <a:r>
                        <a:rPr lang="en-US" sz="1800" baseline="0">
                          <a:solidFill>
                            <a:schemeClr val="tx1"/>
                          </a:solidFill>
                          <a:latin typeface="+mn-lt"/>
                        </a:rPr>
                        <a:t> Compensation</a:t>
                      </a:r>
                    </a:p>
                    <a:p>
                      <a:pPr algn="ctr"/>
                      <a:r>
                        <a:rPr lang="en-US" sz="1800" b="1" baseline="0">
                          <a:solidFill>
                            <a:schemeClr val="tx1"/>
                          </a:solidFill>
                          <a:latin typeface="+mn-lt"/>
                        </a:rPr>
                        <a:t>$</a:t>
                      </a:r>
                      <a:endParaRPr lang="en-US" sz="1800" b="1">
                        <a:solidFill>
                          <a:schemeClr val="tx1"/>
                        </a:solidFill>
                        <a:latin typeface="+mn-lt"/>
                      </a:endParaRPr>
                    </a:p>
                  </a:txBody>
                  <a:tcPr marL="137160" marR="137160" anchor="ctr">
                    <a:solidFill>
                      <a:srgbClr val="E7EEE3"/>
                    </a:solidFill>
                  </a:tcPr>
                </a:tc>
                <a:extLst>
                  <a:ext uri="{0D108BD9-81ED-4DB2-BD59-A6C34878D82A}">
                    <a16:rowId xmlns:a16="http://schemas.microsoft.com/office/drawing/2014/main" val="699240039"/>
                  </a:ext>
                </a:extLst>
              </a:tr>
              <a:tr h="5304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Enrollment</a:t>
                      </a:r>
                      <a:r>
                        <a:rPr lang="en-US" sz="1800" baseline="0">
                          <a:solidFill>
                            <a:schemeClr val="tx1"/>
                          </a:solidFill>
                          <a:latin typeface="+mn-lt"/>
                        </a:rPr>
                        <a:t> Projections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baseline="0">
                          <a:solidFill>
                            <a:schemeClr val="tx1"/>
                          </a:solidFill>
                          <a:latin typeface="+mn-lt"/>
                        </a:rPr>
                        <a:t>$</a:t>
                      </a:r>
                      <a:endParaRPr lang="en-US" sz="1800" b="1">
                        <a:solidFill>
                          <a:schemeClr val="tx1"/>
                        </a:solidFill>
                        <a:latin typeface="+mn-lt"/>
                      </a:endParaRPr>
                    </a:p>
                  </a:txBody>
                  <a:tcPr marL="137160" marR="137160" anchor="ctr">
                    <a:solidFill>
                      <a:srgbClr val="E7EEE3"/>
                    </a:solidFill>
                  </a:tcPr>
                </a:tc>
                <a:extLst>
                  <a:ext uri="{0D108BD9-81ED-4DB2-BD59-A6C34878D82A}">
                    <a16:rowId xmlns:a16="http://schemas.microsoft.com/office/drawing/2014/main" val="544097557"/>
                  </a:ext>
                </a:extLst>
              </a:tr>
              <a:tr h="53043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a:solidFill>
                            <a:schemeClr val="tx1"/>
                          </a:solidFill>
                          <a:latin typeface="+mn-lt"/>
                        </a:rPr>
                        <a:t>Ad Hoc Exceptions</a:t>
                      </a:r>
                    </a:p>
                    <a:p>
                      <a:pPr marL="0" marR="0" indent="0" algn="ctr" defTabSz="914400" rtl="0" eaLnBrk="1" fontAlgn="auto" latinLnBrk="0" hangingPunct="1">
                        <a:lnSpc>
                          <a:spcPct val="100000"/>
                        </a:lnSpc>
                        <a:spcBef>
                          <a:spcPts val="0"/>
                        </a:spcBef>
                        <a:spcAft>
                          <a:spcPts val="0"/>
                        </a:spcAft>
                        <a:buClrTx/>
                        <a:buSzTx/>
                        <a:buFontTx/>
                        <a:buNone/>
                        <a:tabLst/>
                        <a:defRPr/>
                      </a:pPr>
                      <a:r>
                        <a:rPr lang="en-US" sz="1800" b="1">
                          <a:solidFill>
                            <a:schemeClr val="tx1"/>
                          </a:solidFill>
                          <a:latin typeface="+mn-lt"/>
                        </a:rPr>
                        <a:t>$</a:t>
                      </a:r>
                    </a:p>
                  </a:txBody>
                  <a:tcPr marL="137160" marR="137160" anchor="ctr">
                    <a:solidFill>
                      <a:srgbClr val="E7EEE3"/>
                    </a:solidFill>
                  </a:tcPr>
                </a:tc>
                <a:extLst>
                  <a:ext uri="{0D108BD9-81ED-4DB2-BD59-A6C34878D82A}">
                    <a16:rowId xmlns:a16="http://schemas.microsoft.com/office/drawing/2014/main" val="2424444610"/>
                  </a:ext>
                </a:extLst>
              </a:tr>
            </a:tbl>
          </a:graphicData>
        </a:graphic>
      </p:graphicFrame>
      <p:sp>
        <p:nvSpPr>
          <p:cNvPr id="3" name="Slide Number Placeholder 4">
            <a:extLst>
              <a:ext uri="{FF2B5EF4-FFF2-40B4-BE49-F238E27FC236}">
                <a16:creationId xmlns:a16="http://schemas.microsoft.com/office/drawing/2014/main" id="{5501B512-BA79-B6D7-FBED-7B354E3CC55F}"/>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33</a:t>
            </a:fld>
            <a:endParaRPr lang="en-US"/>
          </a:p>
        </p:txBody>
      </p:sp>
    </p:spTree>
    <p:extLst>
      <p:ext uri="{BB962C8B-B14F-4D97-AF65-F5344CB8AC3E}">
        <p14:creationId xmlns:p14="http://schemas.microsoft.com/office/powerpoint/2010/main" val="3495061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451361-46F6-45D3-84E9-0670B3EFD191}"/>
              </a:ext>
            </a:extLst>
          </p:cNvPr>
          <p:cNvSpPr>
            <a:spLocks noGrp="1"/>
          </p:cNvSpPr>
          <p:nvPr>
            <p:ph type="title"/>
          </p:nvPr>
        </p:nvSpPr>
        <p:spPr/>
        <p:txBody>
          <a:bodyPr/>
          <a:lstStyle/>
          <a:p>
            <a:r>
              <a:rPr lang="en-US"/>
              <a:t>What is Resource Equity?</a:t>
            </a:r>
          </a:p>
        </p:txBody>
      </p:sp>
      <p:sp>
        <p:nvSpPr>
          <p:cNvPr id="3" name="Content Placeholder 2">
            <a:extLst>
              <a:ext uri="{FF2B5EF4-FFF2-40B4-BE49-F238E27FC236}">
                <a16:creationId xmlns:a16="http://schemas.microsoft.com/office/drawing/2014/main" id="{386FF145-DFCF-4B3B-A61D-09D8AF071094}"/>
              </a:ext>
            </a:extLst>
          </p:cNvPr>
          <p:cNvSpPr>
            <a:spLocks noGrp="1"/>
          </p:cNvSpPr>
          <p:nvPr>
            <p:ph sz="quarter" idx="14"/>
          </p:nvPr>
        </p:nvSpPr>
        <p:spPr/>
        <p:txBody>
          <a:bodyPr/>
          <a:lstStyle/>
          <a:p>
            <a:pPr marL="0" indent="0">
              <a:buNone/>
            </a:pPr>
            <a:r>
              <a:rPr lang="en-US"/>
              <a:t>Ensuring equitable access to resources so that students who need the most support get it.</a:t>
            </a:r>
          </a:p>
          <a:p>
            <a:pPr marL="0" indent="0">
              <a:buNone/>
            </a:pPr>
            <a:endParaRPr lang="en-US"/>
          </a:p>
        </p:txBody>
      </p:sp>
      <p:sp>
        <p:nvSpPr>
          <p:cNvPr id="4" name="Slide Number Placeholder 3">
            <a:extLst>
              <a:ext uri="{FF2B5EF4-FFF2-40B4-BE49-F238E27FC236}">
                <a16:creationId xmlns:a16="http://schemas.microsoft.com/office/drawing/2014/main" id="{88B64E52-94AA-4733-8F09-ED94E1121B7C}"/>
              </a:ext>
            </a:extLst>
          </p:cNvPr>
          <p:cNvSpPr>
            <a:spLocks noGrp="1"/>
          </p:cNvSpPr>
          <p:nvPr>
            <p:ph type="sldNum" sz="quarter" idx="7"/>
          </p:nvPr>
        </p:nvSpPr>
        <p:spPr/>
        <p:txBody>
          <a:bodyPr/>
          <a:lstStyle/>
          <a:p>
            <a:fld id="{B6F15528-21DE-4FAA-801E-634DDDAF4B2B}" type="slidenum">
              <a:rPr lang="en-US" smtClean="0"/>
              <a:pPr/>
              <a:t>34</a:t>
            </a:fld>
            <a:endParaRPr lang="en-US"/>
          </a:p>
        </p:txBody>
      </p:sp>
    </p:spTree>
    <p:extLst>
      <p:ext uri="{BB962C8B-B14F-4D97-AF65-F5344CB8AC3E}">
        <p14:creationId xmlns:p14="http://schemas.microsoft.com/office/powerpoint/2010/main" val="3038406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B29D8D49-C9C5-46E9-9E8D-8B39291AABF7}"/>
              </a:ext>
            </a:extLst>
          </p:cNvPr>
          <p:cNvSpPr>
            <a:spLocks noGrp="1"/>
          </p:cNvSpPr>
          <p:nvPr>
            <p:ph type="title"/>
          </p:nvPr>
        </p:nvSpPr>
        <p:spPr/>
        <p:txBody>
          <a:bodyPr>
            <a:noAutofit/>
          </a:bodyPr>
          <a:lstStyle/>
          <a:p>
            <a:r>
              <a:rPr lang="en-US"/>
              <a:t>Dimensions of Resource Equity</a:t>
            </a:r>
          </a:p>
        </p:txBody>
      </p:sp>
      <p:sp>
        <p:nvSpPr>
          <p:cNvPr id="3" name="Content Placeholder 2">
            <a:extLst>
              <a:ext uri="{FF2B5EF4-FFF2-40B4-BE49-F238E27FC236}">
                <a16:creationId xmlns:a16="http://schemas.microsoft.com/office/drawing/2014/main" id="{A731E12E-6D2B-0EAA-13C7-CFBC74F2F4CF}"/>
              </a:ext>
            </a:extLst>
          </p:cNvPr>
          <p:cNvSpPr>
            <a:spLocks noGrp="1"/>
          </p:cNvSpPr>
          <p:nvPr>
            <p:ph sz="quarter" idx="14"/>
          </p:nvPr>
        </p:nvSpPr>
        <p:spPr>
          <a:xfrm>
            <a:off x="479425" y="1527605"/>
            <a:ext cx="5768975" cy="4053092"/>
          </a:xfrm>
        </p:spPr>
        <p:txBody>
          <a:bodyPr/>
          <a:lstStyle/>
          <a:p>
            <a:r>
              <a:rPr lang="en-US"/>
              <a:t>Resource equity places student experience at the center and explores the ways in which resources are allocated and used.</a:t>
            </a:r>
          </a:p>
          <a:p>
            <a:r>
              <a:rPr lang="en-US"/>
              <a:t>The dimensions included here represent resources that school system leaders can directly control through policy or practice.</a:t>
            </a:r>
          </a:p>
        </p:txBody>
      </p:sp>
      <p:pic>
        <p:nvPicPr>
          <p:cNvPr id="12" name="Picture 3" descr="image001">
            <a:extLst>
              <a:ext uri="{FF2B5EF4-FFF2-40B4-BE49-F238E27FC236}">
                <a16:creationId xmlns:a16="http://schemas.microsoft.com/office/drawing/2014/main" id="{BD6A6559-B934-4AD0-9E20-C1486A2B8875}"/>
              </a:ext>
            </a:extLst>
          </p:cNvPr>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1600200"/>
            <a:ext cx="3931920" cy="393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4">
            <a:extLst>
              <a:ext uri="{FF2B5EF4-FFF2-40B4-BE49-F238E27FC236}">
                <a16:creationId xmlns:a16="http://schemas.microsoft.com/office/drawing/2014/main" id="{F4645E8F-3BF2-D66C-BE80-DD3A2BA97834}"/>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35</a:t>
            </a:fld>
            <a:endParaRPr lang="en-US"/>
          </a:p>
        </p:txBody>
      </p:sp>
    </p:spTree>
    <p:extLst>
      <p:ext uri="{BB962C8B-B14F-4D97-AF65-F5344CB8AC3E}">
        <p14:creationId xmlns:p14="http://schemas.microsoft.com/office/powerpoint/2010/main" val="22132795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a:t>Section 4: </a:t>
            </a:r>
            <a:br>
              <a:rPr lang="en-US" sz="2800"/>
            </a:br>
            <a:r>
              <a:rPr lang="en-US" sz="2800"/>
              <a:t>Special Circumstances</a:t>
            </a:r>
          </a:p>
        </p:txBody>
      </p:sp>
      <p:sp>
        <p:nvSpPr>
          <p:cNvPr id="3" name="Slide Number Placeholder 5">
            <a:extLst>
              <a:ext uri="{FF2B5EF4-FFF2-40B4-BE49-F238E27FC236}">
                <a16:creationId xmlns:a16="http://schemas.microsoft.com/office/drawing/2014/main" id="{3CFA421A-FC37-6BC4-21A6-6BFBC0763B97}"/>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36</a:t>
            </a:fld>
            <a:endParaRPr lang="en-US"/>
          </a:p>
        </p:txBody>
      </p:sp>
    </p:spTree>
    <p:extLst>
      <p:ext uri="{BB962C8B-B14F-4D97-AF65-F5344CB8AC3E}">
        <p14:creationId xmlns:p14="http://schemas.microsoft.com/office/powerpoint/2010/main" val="38100308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7F2A-5B47-47E9-859D-F70E6C5DC447}"/>
              </a:ext>
            </a:extLst>
          </p:cNvPr>
          <p:cNvSpPr>
            <a:spLocks noGrp="1"/>
          </p:cNvSpPr>
          <p:nvPr>
            <p:ph type="title"/>
          </p:nvPr>
        </p:nvSpPr>
        <p:spPr/>
        <p:txBody>
          <a:bodyPr/>
          <a:lstStyle/>
          <a:p>
            <a:r>
              <a:rPr lang="en-US"/>
              <a:t>State Mandates and Legislation</a:t>
            </a:r>
          </a:p>
        </p:txBody>
      </p:sp>
      <p:sp>
        <p:nvSpPr>
          <p:cNvPr id="4" name="Content Placeholder 3">
            <a:extLst>
              <a:ext uri="{FF2B5EF4-FFF2-40B4-BE49-F238E27FC236}">
                <a16:creationId xmlns:a16="http://schemas.microsoft.com/office/drawing/2014/main" id="{CB612FE9-2C36-9734-5F61-9F115EFDD858}"/>
              </a:ext>
            </a:extLst>
          </p:cNvPr>
          <p:cNvSpPr>
            <a:spLocks noGrp="1"/>
          </p:cNvSpPr>
          <p:nvPr>
            <p:ph sz="quarter" idx="14"/>
          </p:nvPr>
        </p:nvSpPr>
        <p:spPr/>
        <p:txBody>
          <a:bodyPr/>
          <a:lstStyle/>
          <a:p>
            <a:endParaRPr lang="en-US"/>
          </a:p>
        </p:txBody>
      </p:sp>
      <p:sp>
        <p:nvSpPr>
          <p:cNvPr id="7" name="Slide Number Placeholder 4">
            <a:extLst>
              <a:ext uri="{FF2B5EF4-FFF2-40B4-BE49-F238E27FC236}">
                <a16:creationId xmlns:a16="http://schemas.microsoft.com/office/drawing/2014/main" id="{2B4795B3-9175-0D27-DE71-A3FB5B3CE9B4}"/>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37</a:t>
            </a:fld>
            <a:endParaRPr lang="en-US"/>
          </a:p>
        </p:txBody>
      </p:sp>
    </p:spTree>
    <p:extLst>
      <p:ext uri="{BB962C8B-B14F-4D97-AF65-F5344CB8AC3E}">
        <p14:creationId xmlns:p14="http://schemas.microsoft.com/office/powerpoint/2010/main" val="4713107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774A8-519A-4334-9460-6AEC5ED79154}"/>
              </a:ext>
            </a:extLst>
          </p:cNvPr>
          <p:cNvSpPr>
            <a:spLocks noGrp="1"/>
          </p:cNvSpPr>
          <p:nvPr>
            <p:ph type="title"/>
          </p:nvPr>
        </p:nvSpPr>
        <p:spPr/>
        <p:txBody>
          <a:bodyPr/>
          <a:lstStyle/>
          <a:p>
            <a:r>
              <a:rPr lang="en-US"/>
              <a:t>Health-Life-Safety and Construction</a:t>
            </a:r>
          </a:p>
        </p:txBody>
      </p:sp>
      <p:sp>
        <p:nvSpPr>
          <p:cNvPr id="4" name="Content Placeholder 3">
            <a:extLst>
              <a:ext uri="{FF2B5EF4-FFF2-40B4-BE49-F238E27FC236}">
                <a16:creationId xmlns:a16="http://schemas.microsoft.com/office/drawing/2014/main" id="{5C2E3F21-396F-E00B-E19C-C11428A2D77D}"/>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8C3A4996-9D0B-FA1F-9428-C8955DEC7F25}"/>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38</a:t>
            </a:fld>
            <a:endParaRPr lang="en-US"/>
          </a:p>
        </p:txBody>
      </p:sp>
    </p:spTree>
    <p:extLst>
      <p:ext uri="{BB962C8B-B14F-4D97-AF65-F5344CB8AC3E}">
        <p14:creationId xmlns:p14="http://schemas.microsoft.com/office/powerpoint/2010/main" val="20464940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0D0F7-D4D6-454D-8193-85499E26FCF4}"/>
              </a:ext>
            </a:extLst>
          </p:cNvPr>
          <p:cNvSpPr>
            <a:spLocks noGrp="1"/>
          </p:cNvSpPr>
          <p:nvPr>
            <p:ph type="title"/>
          </p:nvPr>
        </p:nvSpPr>
        <p:spPr/>
        <p:txBody>
          <a:bodyPr/>
          <a:lstStyle/>
          <a:p>
            <a:r>
              <a:rPr lang="en-US"/>
              <a:t>Enrollment Trends</a:t>
            </a:r>
          </a:p>
        </p:txBody>
      </p:sp>
      <p:sp>
        <p:nvSpPr>
          <p:cNvPr id="4" name="Content Placeholder 3">
            <a:extLst>
              <a:ext uri="{FF2B5EF4-FFF2-40B4-BE49-F238E27FC236}">
                <a16:creationId xmlns:a16="http://schemas.microsoft.com/office/drawing/2014/main" id="{59B5873B-4D64-961F-3773-BCC114131E4A}"/>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058E1FC9-4A30-098E-CDC0-0CBF25C9886F}"/>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39</a:t>
            </a:fld>
            <a:endParaRPr lang="en-US"/>
          </a:p>
        </p:txBody>
      </p:sp>
    </p:spTree>
    <p:extLst>
      <p:ext uri="{BB962C8B-B14F-4D97-AF65-F5344CB8AC3E}">
        <p14:creationId xmlns:p14="http://schemas.microsoft.com/office/powerpoint/2010/main" val="34532567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a:t>Section 1: </a:t>
            </a:r>
            <a:br>
              <a:rPr lang="en-US" sz="2800"/>
            </a:br>
            <a:r>
              <a:rPr lang="en-US" sz="2800"/>
              <a:t>Opening</a:t>
            </a:r>
          </a:p>
        </p:txBody>
      </p:sp>
      <p:sp>
        <p:nvSpPr>
          <p:cNvPr id="6" name="Slide Number Placeholder 5">
            <a:extLst>
              <a:ext uri="{FF2B5EF4-FFF2-40B4-BE49-F238E27FC236}">
                <a16:creationId xmlns:a16="http://schemas.microsoft.com/office/drawing/2014/main" id="{0CE09027-8E4C-91BC-97BA-A2B6E55F8961}"/>
              </a:ext>
            </a:extLst>
          </p:cNvPr>
          <p:cNvSpPr>
            <a:spLocks noGrp="1"/>
          </p:cNvSpPr>
          <p:nvPr>
            <p:ph type="sldNum" sz="quarter" idx="7"/>
          </p:nvPr>
        </p:nvSpPr>
        <p:spPr/>
        <p:txBody>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7094989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2A29F-4C91-416A-8CBD-92C6355CB52D}"/>
              </a:ext>
            </a:extLst>
          </p:cNvPr>
          <p:cNvSpPr>
            <a:spLocks noGrp="1"/>
          </p:cNvSpPr>
          <p:nvPr>
            <p:ph type="title"/>
          </p:nvPr>
        </p:nvSpPr>
        <p:spPr/>
        <p:txBody>
          <a:bodyPr/>
          <a:lstStyle/>
          <a:p>
            <a:r>
              <a:rPr lang="en-US"/>
              <a:t>Consolidation, Reorganization, and Boundaries</a:t>
            </a:r>
          </a:p>
        </p:txBody>
      </p:sp>
      <p:sp>
        <p:nvSpPr>
          <p:cNvPr id="4" name="Content Placeholder 3">
            <a:extLst>
              <a:ext uri="{FF2B5EF4-FFF2-40B4-BE49-F238E27FC236}">
                <a16:creationId xmlns:a16="http://schemas.microsoft.com/office/drawing/2014/main" id="{E8AF14D0-E43F-5CBC-EF1D-F123C10E5259}"/>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B4B84288-9F8B-5D28-714D-AC9E4D4B08D0}"/>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40</a:t>
            </a:fld>
            <a:endParaRPr lang="en-US"/>
          </a:p>
        </p:txBody>
      </p:sp>
    </p:spTree>
    <p:extLst>
      <p:ext uri="{BB962C8B-B14F-4D97-AF65-F5344CB8AC3E}">
        <p14:creationId xmlns:p14="http://schemas.microsoft.com/office/powerpoint/2010/main" val="36572370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BF045D-21CE-41D5-8861-0BC4D4BF55A6}"/>
              </a:ext>
            </a:extLst>
          </p:cNvPr>
          <p:cNvSpPr>
            <a:spLocks noGrp="1"/>
          </p:cNvSpPr>
          <p:nvPr>
            <p:ph type="title"/>
          </p:nvPr>
        </p:nvSpPr>
        <p:spPr/>
        <p:txBody>
          <a:bodyPr/>
          <a:lstStyle/>
          <a:p>
            <a:r>
              <a:rPr lang="en-US"/>
              <a:t>Referendum</a:t>
            </a:r>
          </a:p>
        </p:txBody>
      </p:sp>
      <p:sp>
        <p:nvSpPr>
          <p:cNvPr id="4" name="Content Placeholder 3">
            <a:extLst>
              <a:ext uri="{FF2B5EF4-FFF2-40B4-BE49-F238E27FC236}">
                <a16:creationId xmlns:a16="http://schemas.microsoft.com/office/drawing/2014/main" id="{662A4CBC-77EC-F359-D0F3-0717B47AB7A8}"/>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7ECC0628-27FA-FA66-E9B0-CEAF04B28D40}"/>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41</a:t>
            </a:fld>
            <a:endParaRPr lang="en-US"/>
          </a:p>
        </p:txBody>
      </p:sp>
    </p:spTree>
    <p:extLst>
      <p:ext uri="{BB962C8B-B14F-4D97-AF65-F5344CB8AC3E}">
        <p14:creationId xmlns:p14="http://schemas.microsoft.com/office/powerpoint/2010/main" val="16376690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108C03-E14D-480E-8EB3-3C795179B355}"/>
              </a:ext>
            </a:extLst>
          </p:cNvPr>
          <p:cNvSpPr>
            <a:spLocks noGrp="1"/>
          </p:cNvSpPr>
          <p:nvPr>
            <p:ph type="title"/>
          </p:nvPr>
        </p:nvSpPr>
        <p:spPr/>
        <p:txBody>
          <a:bodyPr/>
          <a:lstStyle/>
          <a:p>
            <a:r>
              <a:rPr lang="en-US"/>
              <a:t>Annual</a:t>
            </a:r>
            <a:r>
              <a:rPr lang="en-US" baseline="0"/>
              <a:t> Financial Report/Audit</a:t>
            </a:r>
            <a:endParaRPr lang="en-US"/>
          </a:p>
        </p:txBody>
      </p:sp>
      <p:sp>
        <p:nvSpPr>
          <p:cNvPr id="4" name="Content Placeholder 3">
            <a:extLst>
              <a:ext uri="{FF2B5EF4-FFF2-40B4-BE49-F238E27FC236}">
                <a16:creationId xmlns:a16="http://schemas.microsoft.com/office/drawing/2014/main" id="{8A004E1C-B90D-275A-BBF5-061EEE1B9D24}"/>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4C254D8D-FE1F-1492-329A-23270A93AEBA}"/>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42</a:t>
            </a:fld>
            <a:endParaRPr lang="en-US"/>
          </a:p>
        </p:txBody>
      </p:sp>
    </p:spTree>
    <p:extLst>
      <p:ext uri="{BB962C8B-B14F-4D97-AF65-F5344CB8AC3E}">
        <p14:creationId xmlns:p14="http://schemas.microsoft.com/office/powerpoint/2010/main" val="2781425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a:t>Section 5: </a:t>
            </a:r>
            <a:br>
              <a:rPr lang="en-US" sz="2800"/>
            </a:br>
            <a:r>
              <a:rPr lang="en-US" sz="2800"/>
              <a:t>Closing</a:t>
            </a:r>
          </a:p>
        </p:txBody>
      </p:sp>
      <p:sp>
        <p:nvSpPr>
          <p:cNvPr id="3" name="Slide Number Placeholder 5">
            <a:extLst>
              <a:ext uri="{FF2B5EF4-FFF2-40B4-BE49-F238E27FC236}">
                <a16:creationId xmlns:a16="http://schemas.microsoft.com/office/drawing/2014/main" id="{DD6DAC56-FCAF-AFD1-3538-7F213E568F65}"/>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43</a:t>
            </a:fld>
            <a:endParaRPr lang="en-US"/>
          </a:p>
        </p:txBody>
      </p:sp>
    </p:spTree>
    <p:extLst>
      <p:ext uri="{BB962C8B-B14F-4D97-AF65-F5344CB8AC3E}">
        <p14:creationId xmlns:p14="http://schemas.microsoft.com/office/powerpoint/2010/main" val="40749997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9DCF7-5289-4FB4-BE74-8AD3E051DFBE}"/>
              </a:ext>
            </a:extLst>
          </p:cNvPr>
          <p:cNvSpPr>
            <a:spLocks noGrp="1"/>
          </p:cNvSpPr>
          <p:nvPr>
            <p:ph type="title"/>
          </p:nvPr>
        </p:nvSpPr>
        <p:spPr/>
        <p:txBody>
          <a:bodyPr/>
          <a:lstStyle/>
          <a:p>
            <a:r>
              <a:rPr lang="en-US"/>
              <a:t>Opportunities for Growth</a:t>
            </a:r>
          </a:p>
        </p:txBody>
      </p:sp>
      <p:sp>
        <p:nvSpPr>
          <p:cNvPr id="4" name="Content Placeholder 3">
            <a:extLst>
              <a:ext uri="{FF2B5EF4-FFF2-40B4-BE49-F238E27FC236}">
                <a16:creationId xmlns:a16="http://schemas.microsoft.com/office/drawing/2014/main" id="{E954DC8C-7FE4-BE67-CE8B-E27BCF37F31B}"/>
              </a:ext>
            </a:extLst>
          </p:cNvPr>
          <p:cNvSpPr>
            <a:spLocks noGrp="1"/>
          </p:cNvSpPr>
          <p:nvPr>
            <p:ph sz="quarter" idx="14"/>
          </p:nvPr>
        </p:nvSpPr>
        <p:spPr/>
        <p:txBody>
          <a:bodyPr/>
          <a:lstStyle/>
          <a:p>
            <a:endParaRPr lang="en-US"/>
          </a:p>
        </p:txBody>
      </p:sp>
      <p:sp>
        <p:nvSpPr>
          <p:cNvPr id="5" name="Slide Number Placeholder 4">
            <a:extLst>
              <a:ext uri="{FF2B5EF4-FFF2-40B4-BE49-F238E27FC236}">
                <a16:creationId xmlns:a16="http://schemas.microsoft.com/office/drawing/2014/main" id="{D12EDB81-B81C-A57B-5ED2-FFD3C6B4703D}"/>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pPr/>
              <a:t>44</a:t>
            </a:fld>
            <a:endParaRPr lang="en-US"/>
          </a:p>
        </p:txBody>
      </p:sp>
    </p:spTree>
    <p:extLst>
      <p:ext uri="{BB962C8B-B14F-4D97-AF65-F5344CB8AC3E}">
        <p14:creationId xmlns:p14="http://schemas.microsoft.com/office/powerpoint/2010/main" val="9889045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D45AB-D613-4C8D-8BE4-8C0394D6E1C9}"/>
              </a:ext>
            </a:extLst>
          </p:cNvPr>
          <p:cNvSpPr>
            <a:spLocks noGrp="1"/>
          </p:cNvSpPr>
          <p:nvPr>
            <p:ph type="title"/>
          </p:nvPr>
        </p:nvSpPr>
        <p:spPr/>
        <p:txBody>
          <a:bodyPr/>
          <a:lstStyle/>
          <a:p>
            <a:r>
              <a:rPr lang="en-US"/>
              <a:t>Input/Feedback</a:t>
            </a:r>
          </a:p>
        </p:txBody>
      </p:sp>
      <p:sp>
        <p:nvSpPr>
          <p:cNvPr id="4" name="Content Placeholder 3">
            <a:extLst>
              <a:ext uri="{FF2B5EF4-FFF2-40B4-BE49-F238E27FC236}">
                <a16:creationId xmlns:a16="http://schemas.microsoft.com/office/drawing/2014/main" id="{A5E2D85A-BACC-71CD-F71B-292F611DE0F9}"/>
              </a:ext>
            </a:extLst>
          </p:cNvPr>
          <p:cNvSpPr>
            <a:spLocks noGrp="1"/>
          </p:cNvSpPr>
          <p:nvPr>
            <p:ph sz="quarter" idx="13"/>
          </p:nvPr>
        </p:nvSpPr>
        <p:spPr/>
        <p:txBody>
          <a:bodyPr/>
          <a:lstStyle/>
          <a:p>
            <a:endParaRPr lang="en-US"/>
          </a:p>
        </p:txBody>
      </p:sp>
      <p:sp>
        <p:nvSpPr>
          <p:cNvPr id="3" name="Slide Number Placeholder 5">
            <a:extLst>
              <a:ext uri="{FF2B5EF4-FFF2-40B4-BE49-F238E27FC236}">
                <a16:creationId xmlns:a16="http://schemas.microsoft.com/office/drawing/2014/main" id="{1F80C183-782D-1DE9-A98A-2161DB8B5DAB}"/>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solidFill>
                  <a:schemeClr val="bg1"/>
                </a:solidFill>
              </a:rPr>
              <a:pPr/>
              <a:t>45</a:t>
            </a:fld>
            <a:endParaRPr lang="en-US">
              <a:solidFill>
                <a:schemeClr val="bg1"/>
              </a:solidFill>
            </a:endParaRPr>
          </a:p>
        </p:txBody>
      </p:sp>
    </p:spTree>
    <p:extLst>
      <p:ext uri="{BB962C8B-B14F-4D97-AF65-F5344CB8AC3E}">
        <p14:creationId xmlns:p14="http://schemas.microsoft.com/office/powerpoint/2010/main" val="22381440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E900FA-130D-4FCB-92FC-75FCA64D4921}"/>
              </a:ext>
            </a:extLst>
          </p:cNvPr>
          <p:cNvSpPr>
            <a:spLocks noGrp="1"/>
          </p:cNvSpPr>
          <p:nvPr>
            <p:ph type="title"/>
          </p:nvPr>
        </p:nvSpPr>
        <p:spPr/>
        <p:txBody>
          <a:bodyPr/>
          <a:lstStyle/>
          <a:p>
            <a:r>
              <a:rPr lang="en-US"/>
              <a:t>Disclaimer</a:t>
            </a:r>
          </a:p>
        </p:txBody>
      </p:sp>
      <p:sp>
        <p:nvSpPr>
          <p:cNvPr id="2" name="Text Placeholder 1">
            <a:extLst>
              <a:ext uri="{FF2B5EF4-FFF2-40B4-BE49-F238E27FC236}">
                <a16:creationId xmlns:a16="http://schemas.microsoft.com/office/drawing/2014/main" id="{92C541FD-63A1-466A-ADD6-BB461A43D415}"/>
              </a:ext>
            </a:extLst>
          </p:cNvPr>
          <p:cNvSpPr>
            <a:spLocks noGrp="1"/>
          </p:cNvSpPr>
          <p:nvPr>
            <p:ph type="body" sz="quarter" idx="10"/>
          </p:nvPr>
        </p:nvSpPr>
        <p:spPr/>
        <p:txBody>
          <a:bodyPr/>
          <a:lstStyle/>
          <a:p>
            <a:pPr lvl="0"/>
            <a:r>
              <a:rPr lang="en-US"/>
              <a:t>This material is in the public domain. While permission to reprint is not necessary, publication should be cited. This material is prepared by the Region 9 Comprehensive Center under Award #S283B190010 for the Office of Program and Grantee Support Services (PGSS) within the Office of Elementary and Secondary Education (OESE) of the U.S. Department of Education and is administered by the American Institutes for Research®. The content of the presentation does not necessarily reflect the views or policies of the PGSS or OESE or the U.S. Department of Education nor does mention of trade names, commercial products, or organizations imply endorsement by the U.S. Government. </a:t>
            </a:r>
          </a:p>
          <a:p>
            <a:pPr lvl="0"/>
            <a:r>
              <a:rPr lang="en-US"/>
              <a:t>Notice of Trademark: “American Institutes for Research” and “AIR” are registered trademarks. All other brand, product, or company names are trademarks or registered trademarks of their respective owners.</a:t>
            </a:r>
          </a:p>
        </p:txBody>
      </p:sp>
      <p:sp>
        <p:nvSpPr>
          <p:cNvPr id="5" name="Text Placeholder 4">
            <a:extLst>
              <a:ext uri="{FF2B5EF4-FFF2-40B4-BE49-F238E27FC236}">
                <a16:creationId xmlns:a16="http://schemas.microsoft.com/office/drawing/2014/main" id="{FBFD91C8-97A8-4090-A8EF-1546C8D8E7F1}"/>
              </a:ext>
            </a:extLst>
          </p:cNvPr>
          <p:cNvSpPr>
            <a:spLocks noGrp="1"/>
          </p:cNvSpPr>
          <p:nvPr>
            <p:ph type="body" sz="quarter" idx="11"/>
          </p:nvPr>
        </p:nvSpPr>
        <p:spPr>
          <a:xfrm>
            <a:off x="8148419" y="6264533"/>
            <a:ext cx="843181" cy="184666"/>
          </a:xfrm>
        </p:spPr>
        <p:txBody>
          <a:bodyPr/>
          <a:lstStyle/>
          <a:p>
            <a:r>
              <a:rPr lang="en-US"/>
              <a:t>19486_10/22</a:t>
            </a:r>
          </a:p>
        </p:txBody>
      </p:sp>
      <p:sp>
        <p:nvSpPr>
          <p:cNvPr id="3" name="Slide Number Placeholder 2">
            <a:extLst>
              <a:ext uri="{FF2B5EF4-FFF2-40B4-BE49-F238E27FC236}">
                <a16:creationId xmlns:a16="http://schemas.microsoft.com/office/drawing/2014/main" id="{5583B772-03A9-4497-B005-A17CD39395E2}"/>
              </a:ext>
            </a:extLst>
          </p:cNvPr>
          <p:cNvSpPr>
            <a:spLocks noGrp="1"/>
          </p:cNvSpPr>
          <p:nvPr>
            <p:ph type="sldNum" sz="quarter" idx="7"/>
          </p:nvPr>
        </p:nvSpPr>
        <p:spPr/>
        <p:txBody>
          <a:bodyPr/>
          <a:lstStyle/>
          <a:p>
            <a:fld id="{B6F15528-21DE-4FAA-801E-634DDDAF4B2B}" type="slidenum">
              <a:rPr lang="en-US" smtClean="0"/>
              <a:pPr/>
              <a:t>46</a:t>
            </a:fld>
            <a:endParaRPr lang="en-US"/>
          </a:p>
        </p:txBody>
      </p:sp>
    </p:spTree>
    <p:extLst>
      <p:ext uri="{BB962C8B-B14F-4D97-AF65-F5344CB8AC3E}">
        <p14:creationId xmlns:p14="http://schemas.microsoft.com/office/powerpoint/2010/main" val="623590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9DCF7-5289-4FB4-BE74-8AD3E051DFBE}"/>
              </a:ext>
            </a:extLst>
          </p:cNvPr>
          <p:cNvSpPr>
            <a:spLocks noGrp="1"/>
          </p:cNvSpPr>
          <p:nvPr>
            <p:ph type="title"/>
          </p:nvPr>
        </p:nvSpPr>
        <p:spPr/>
        <p:txBody>
          <a:bodyPr/>
          <a:lstStyle/>
          <a:p>
            <a:r>
              <a:rPr lang="en-US"/>
              <a:t>Frequently Asked Questions (FAQs)</a:t>
            </a:r>
          </a:p>
        </p:txBody>
      </p:sp>
      <p:sp>
        <p:nvSpPr>
          <p:cNvPr id="4" name="Content Placeholder 3">
            <a:extLst>
              <a:ext uri="{FF2B5EF4-FFF2-40B4-BE49-F238E27FC236}">
                <a16:creationId xmlns:a16="http://schemas.microsoft.com/office/drawing/2014/main" id="{7245DDE5-155B-5DFA-F002-A01DCEC6092E}"/>
              </a:ext>
            </a:extLst>
          </p:cNvPr>
          <p:cNvSpPr>
            <a:spLocks noGrp="1"/>
          </p:cNvSpPr>
          <p:nvPr>
            <p:ph sz="quarter" idx="14"/>
          </p:nvPr>
        </p:nvSpPr>
        <p:spPr/>
        <p:txBody>
          <a:bodyPr/>
          <a:lstStyle/>
          <a:p>
            <a:endParaRPr lang="en-US"/>
          </a:p>
        </p:txBody>
      </p:sp>
      <p:sp>
        <p:nvSpPr>
          <p:cNvPr id="5" name="Content Placeholder 4">
            <a:extLst>
              <a:ext uri="{FF2B5EF4-FFF2-40B4-BE49-F238E27FC236}">
                <a16:creationId xmlns:a16="http://schemas.microsoft.com/office/drawing/2014/main" id="{438BDBA9-1382-104A-F4D5-EE5090D107BD}"/>
              </a:ext>
            </a:extLst>
          </p:cNvPr>
          <p:cNvSpPr>
            <a:spLocks noGrp="1"/>
          </p:cNvSpPr>
          <p:nvPr>
            <p:ph sz="quarter" idx="15"/>
          </p:nvPr>
        </p:nvSpPr>
        <p:spPr/>
        <p:txBody>
          <a:bodyPr/>
          <a:lstStyle/>
          <a:p>
            <a:endParaRPr lang="en-US"/>
          </a:p>
        </p:txBody>
      </p:sp>
      <p:pic>
        <p:nvPicPr>
          <p:cNvPr id="3" name="Picture 2" descr="Illinois State Board of Education">
            <a:extLst>
              <a:ext uri="{FF2B5EF4-FFF2-40B4-BE49-F238E27FC236}">
                <a16:creationId xmlns:a16="http://schemas.microsoft.com/office/drawing/2014/main" id="{09BEBDF3-1363-4A86-F98B-B6C79494FB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8600" y="5562600"/>
            <a:ext cx="1462013" cy="571099"/>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a:extLst>
              <a:ext uri="{FF2B5EF4-FFF2-40B4-BE49-F238E27FC236}">
                <a16:creationId xmlns:a16="http://schemas.microsoft.com/office/drawing/2014/main" id="{0803F6E4-53DA-CCCF-54AD-1C130612DC35}"/>
              </a:ext>
            </a:extLst>
          </p:cNvPr>
          <p:cNvSpPr>
            <a:spLocks noGrp="1"/>
          </p:cNvSpPr>
          <p:nvPr>
            <p:ph type="sldNum" sz="quarter" idx="7"/>
          </p:nvPr>
        </p:nvSpPr>
        <p:spPr>
          <a:xfrm>
            <a:off x="10980260" y="6172200"/>
            <a:ext cx="906940" cy="276999"/>
          </a:xfrm>
        </p:spPr>
        <p:txBody>
          <a:bodyPr/>
          <a:lstStyle/>
          <a:p>
            <a:fld id="{B6F15528-21DE-4FAA-801E-634DDDAF4B2B}" type="slidenum">
              <a:rPr lang="en-US" smtClean="0">
                <a:solidFill>
                  <a:schemeClr val="bg1"/>
                </a:solidFill>
              </a:rPr>
              <a:pPr/>
              <a:t>47</a:t>
            </a:fld>
            <a:endParaRPr lang="en-US">
              <a:solidFill>
                <a:schemeClr val="bg1"/>
              </a:solidFill>
            </a:endParaRPr>
          </a:p>
        </p:txBody>
      </p:sp>
    </p:spTree>
    <p:extLst>
      <p:ext uri="{BB962C8B-B14F-4D97-AF65-F5344CB8AC3E}">
        <p14:creationId xmlns:p14="http://schemas.microsoft.com/office/powerpoint/2010/main" val="323222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D293413-45C2-485A-A383-E18268821DAE}"/>
              </a:ext>
            </a:extLst>
          </p:cNvPr>
          <p:cNvSpPr txBox="1">
            <a:spLocks/>
          </p:cNvSpPr>
          <p:nvPr/>
        </p:nvSpPr>
        <p:spPr>
          <a:xfrm>
            <a:off x="1916391" y="1643190"/>
            <a:ext cx="8488837" cy="2973641"/>
          </a:xfrm>
          <a:prstGeom prst="rect">
            <a:avLst/>
          </a:prstGeom>
        </p:spPr>
        <p:txBody>
          <a:bodyPr vert="horz" lIns="91440" tIns="45720" rIns="91440" bIns="45720" rtlCol="0" anchor="t">
            <a:noAutofit/>
          </a:bodyPr>
          <a:lstStyle>
            <a:lvl1pPr algn="l" defTabSz="831314" rtl="0" eaLnBrk="1" latinLnBrk="0" hangingPunct="1">
              <a:lnSpc>
                <a:spcPct val="90000"/>
              </a:lnSpc>
              <a:spcBef>
                <a:spcPct val="0"/>
              </a:spcBef>
              <a:buNone/>
              <a:defRPr sz="2909" b="1" kern="1200">
                <a:solidFill>
                  <a:schemeClr val="tx2"/>
                </a:solidFill>
                <a:latin typeface="+mj-lt"/>
                <a:ea typeface="+mj-ea"/>
                <a:cs typeface="+mj-cs"/>
              </a:defRPr>
            </a:lvl1pPr>
          </a:lstStyle>
          <a:p>
            <a:pPr algn="ctr"/>
            <a:endParaRPr lang="en-US" sz="2800" b="0"/>
          </a:p>
        </p:txBody>
      </p:sp>
      <p:sp>
        <p:nvSpPr>
          <p:cNvPr id="2" name="Title 1">
            <a:extLst>
              <a:ext uri="{FF2B5EF4-FFF2-40B4-BE49-F238E27FC236}">
                <a16:creationId xmlns:a16="http://schemas.microsoft.com/office/drawing/2014/main" id="{B5EBAB95-776E-4C12-B4A4-B10CFF2251CE}"/>
              </a:ext>
            </a:extLst>
          </p:cNvPr>
          <p:cNvSpPr>
            <a:spLocks noGrp="1"/>
          </p:cNvSpPr>
          <p:nvPr>
            <p:ph type="title"/>
          </p:nvPr>
        </p:nvSpPr>
        <p:spPr/>
        <p:txBody>
          <a:bodyPr/>
          <a:lstStyle/>
          <a:p>
            <a:r>
              <a:rPr lang="en-US"/>
              <a:t>Celebrations</a:t>
            </a:r>
            <a:r>
              <a:rPr lang="en-US" baseline="0"/>
              <a:t> and Personalized </a:t>
            </a:r>
            <a:r>
              <a:rPr lang="en-US"/>
              <a:t>S</a:t>
            </a:r>
            <a:r>
              <a:rPr lang="en-US" baseline="0"/>
              <a:t>uccesses</a:t>
            </a:r>
            <a:endParaRPr lang="en-US"/>
          </a:p>
        </p:txBody>
      </p:sp>
      <p:sp>
        <p:nvSpPr>
          <p:cNvPr id="4" name="Content Placeholder 3">
            <a:extLst>
              <a:ext uri="{FF2B5EF4-FFF2-40B4-BE49-F238E27FC236}">
                <a16:creationId xmlns:a16="http://schemas.microsoft.com/office/drawing/2014/main" id="{D939CAEE-9BFF-3B9D-4750-5B563E2B5A31}"/>
              </a:ext>
            </a:extLst>
          </p:cNvPr>
          <p:cNvSpPr>
            <a:spLocks noGrp="1"/>
          </p:cNvSpPr>
          <p:nvPr>
            <p:ph sz="quarter" idx="13"/>
          </p:nvPr>
        </p:nvSpPr>
        <p:spPr/>
        <p:txBody>
          <a:bodyPr/>
          <a:lstStyle/>
          <a:p>
            <a:endParaRPr lang="en-US"/>
          </a:p>
        </p:txBody>
      </p:sp>
      <p:sp>
        <p:nvSpPr>
          <p:cNvPr id="5" name="Slide Number Placeholder 4">
            <a:extLst>
              <a:ext uri="{FF2B5EF4-FFF2-40B4-BE49-F238E27FC236}">
                <a16:creationId xmlns:a16="http://schemas.microsoft.com/office/drawing/2014/main" id="{48BB8F22-C34F-9EA2-B12F-0D35DBF47076}"/>
              </a:ext>
            </a:extLst>
          </p:cNvPr>
          <p:cNvSpPr>
            <a:spLocks noGrp="1"/>
          </p:cNvSpPr>
          <p:nvPr>
            <p:ph type="sldNum" sz="quarter" idx="7"/>
          </p:nvPr>
        </p:nvSpPr>
        <p:spPr/>
        <p:txBody>
          <a:bodyPr/>
          <a:lstStyle/>
          <a:p>
            <a:fld id="{B6F15528-21DE-4FAA-801E-634DDDAF4B2B}" type="slidenum">
              <a:rPr lang="en-US" smtClean="0"/>
              <a:pPr/>
              <a:t>5</a:t>
            </a:fld>
            <a:endParaRPr lang="en-US"/>
          </a:p>
        </p:txBody>
      </p:sp>
      <p:sp>
        <p:nvSpPr>
          <p:cNvPr id="3" name="Slide Number Placeholder 5">
            <a:extLst>
              <a:ext uri="{FF2B5EF4-FFF2-40B4-BE49-F238E27FC236}">
                <a16:creationId xmlns:a16="http://schemas.microsoft.com/office/drawing/2014/main" id="{8F5F75ED-F92E-33CF-0A80-FB9CAE5F0929}"/>
              </a:ext>
            </a:extLst>
          </p:cNvPr>
          <p:cNvSpPr txBox="1">
            <a:spLocks/>
          </p:cNvSpPr>
          <p:nvPr/>
        </p:nvSpPr>
        <p:spPr>
          <a:xfrm>
            <a:off x="11132660" y="6324600"/>
            <a:ext cx="906940" cy="276999"/>
          </a:xfrm>
          <a:prstGeom prst="rect">
            <a:avLst/>
          </a:prstGeom>
        </p:spPr>
        <p:txBody>
          <a:bodyPr lIns="0" tIns="0" rIns="0" bIns="0" anchor="b" anchorCtr="0">
            <a:noAutofit/>
          </a:bodyPr>
          <a:lstStyle>
            <a:defPPr>
              <a:defRPr lang="en-US"/>
            </a:defPPr>
            <a:lvl1pPr marL="0" algn="r" defTabSz="914400" rtl="0" eaLnBrk="1" latinLnBrk="0" hangingPunct="1">
              <a:defRPr sz="1600" b="0" i="0" kern="1200">
                <a:solidFill>
                  <a:schemeClr val="accent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bg1"/>
                </a:solidFill>
              </a:rPr>
              <a:pPr/>
              <a:t>5</a:t>
            </a:fld>
            <a:endParaRPr lang="en-US">
              <a:solidFill>
                <a:schemeClr val="bg1"/>
              </a:solidFill>
            </a:endParaRPr>
          </a:p>
        </p:txBody>
      </p:sp>
    </p:spTree>
    <p:extLst>
      <p:ext uri="{BB962C8B-B14F-4D97-AF65-F5344CB8AC3E}">
        <p14:creationId xmlns:p14="http://schemas.microsoft.com/office/powerpoint/2010/main" val="36126551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BD293413-45C2-485A-A383-E18268821DAE}"/>
              </a:ext>
            </a:extLst>
          </p:cNvPr>
          <p:cNvSpPr txBox="1">
            <a:spLocks/>
          </p:cNvSpPr>
          <p:nvPr/>
        </p:nvSpPr>
        <p:spPr>
          <a:xfrm>
            <a:off x="1851582" y="2634680"/>
            <a:ext cx="8488837" cy="1686949"/>
          </a:xfrm>
          <a:prstGeom prst="rect">
            <a:avLst/>
          </a:prstGeom>
        </p:spPr>
        <p:txBody>
          <a:bodyPr vert="horz" lIns="91440" tIns="45720" rIns="91440" bIns="45720" rtlCol="0" anchor="t">
            <a:noAutofit/>
          </a:bodyPr>
          <a:lstStyle>
            <a:lvl1pPr algn="l" defTabSz="831314" rtl="0" eaLnBrk="1" latinLnBrk="0" hangingPunct="1">
              <a:lnSpc>
                <a:spcPct val="90000"/>
              </a:lnSpc>
              <a:spcBef>
                <a:spcPct val="0"/>
              </a:spcBef>
              <a:buNone/>
              <a:defRPr sz="2909" b="1" kern="1200">
                <a:solidFill>
                  <a:schemeClr val="tx2"/>
                </a:solidFill>
                <a:latin typeface="+mj-lt"/>
                <a:ea typeface="+mj-ea"/>
                <a:cs typeface="+mj-cs"/>
              </a:defRPr>
            </a:lvl1pPr>
          </a:lstStyle>
          <a:p>
            <a:pPr algn="ctr"/>
            <a:endParaRPr lang="en-US" sz="2800" b="0"/>
          </a:p>
        </p:txBody>
      </p:sp>
      <p:sp>
        <p:nvSpPr>
          <p:cNvPr id="2" name="Title 1">
            <a:extLst>
              <a:ext uri="{FF2B5EF4-FFF2-40B4-BE49-F238E27FC236}">
                <a16:creationId xmlns:a16="http://schemas.microsoft.com/office/drawing/2014/main" id="{E2FADB35-74D2-47F6-9430-F42777325B11}"/>
              </a:ext>
            </a:extLst>
          </p:cNvPr>
          <p:cNvSpPr>
            <a:spLocks noGrp="1"/>
          </p:cNvSpPr>
          <p:nvPr>
            <p:ph type="title"/>
          </p:nvPr>
        </p:nvSpPr>
        <p:spPr/>
        <p:txBody>
          <a:bodyPr/>
          <a:lstStyle/>
          <a:p>
            <a:r>
              <a:rPr lang="en-US"/>
              <a:t>Philosophy</a:t>
            </a:r>
            <a:r>
              <a:rPr lang="en-US" baseline="0"/>
              <a:t> of School Board and Leadership</a:t>
            </a:r>
            <a:endParaRPr lang="en-US"/>
          </a:p>
        </p:txBody>
      </p:sp>
      <p:sp>
        <p:nvSpPr>
          <p:cNvPr id="4" name="Content Placeholder 3">
            <a:extLst>
              <a:ext uri="{FF2B5EF4-FFF2-40B4-BE49-F238E27FC236}">
                <a16:creationId xmlns:a16="http://schemas.microsoft.com/office/drawing/2014/main" id="{B8ECB030-8FB1-F311-917B-BAC4F55448D3}"/>
              </a:ext>
            </a:extLst>
          </p:cNvPr>
          <p:cNvSpPr>
            <a:spLocks noGrp="1"/>
          </p:cNvSpPr>
          <p:nvPr>
            <p:ph sz="quarter" idx="13"/>
          </p:nvPr>
        </p:nvSpPr>
        <p:spPr/>
        <p:txBody>
          <a:bodyPr/>
          <a:lstStyle/>
          <a:p>
            <a:endParaRPr lang="en-US"/>
          </a:p>
        </p:txBody>
      </p:sp>
      <p:sp>
        <p:nvSpPr>
          <p:cNvPr id="5" name="Slide Number Placeholder 4">
            <a:extLst>
              <a:ext uri="{FF2B5EF4-FFF2-40B4-BE49-F238E27FC236}">
                <a16:creationId xmlns:a16="http://schemas.microsoft.com/office/drawing/2014/main" id="{71F89C2D-17D5-415A-368A-03BBEE2A3F99}"/>
              </a:ext>
            </a:extLst>
          </p:cNvPr>
          <p:cNvSpPr>
            <a:spLocks noGrp="1"/>
          </p:cNvSpPr>
          <p:nvPr>
            <p:ph type="sldNum" sz="quarter" idx="7"/>
          </p:nvPr>
        </p:nvSpPr>
        <p:spPr/>
        <p:txBody>
          <a:bodyPr/>
          <a:lstStyle/>
          <a:p>
            <a:fld id="{B6F15528-21DE-4FAA-801E-634DDDAF4B2B}" type="slidenum">
              <a:rPr lang="en-US" smtClean="0"/>
              <a:pPr/>
              <a:t>6</a:t>
            </a:fld>
            <a:endParaRPr lang="en-US"/>
          </a:p>
        </p:txBody>
      </p:sp>
      <p:sp>
        <p:nvSpPr>
          <p:cNvPr id="3" name="Slide Number Placeholder 5">
            <a:extLst>
              <a:ext uri="{FF2B5EF4-FFF2-40B4-BE49-F238E27FC236}">
                <a16:creationId xmlns:a16="http://schemas.microsoft.com/office/drawing/2014/main" id="{158CD20B-C8E8-A5FD-B5AC-1F97FBE56B9A}"/>
              </a:ext>
            </a:extLst>
          </p:cNvPr>
          <p:cNvSpPr txBox="1">
            <a:spLocks/>
          </p:cNvSpPr>
          <p:nvPr/>
        </p:nvSpPr>
        <p:spPr>
          <a:xfrm>
            <a:off x="11132660" y="6324600"/>
            <a:ext cx="906940" cy="276999"/>
          </a:xfrm>
          <a:prstGeom prst="rect">
            <a:avLst/>
          </a:prstGeom>
        </p:spPr>
        <p:txBody>
          <a:bodyPr lIns="0" tIns="0" rIns="0" bIns="0" anchor="b" anchorCtr="0">
            <a:noAutofit/>
          </a:bodyPr>
          <a:lstStyle>
            <a:defPPr>
              <a:defRPr lang="en-US"/>
            </a:defPPr>
            <a:lvl1pPr marL="0" algn="r" defTabSz="914400" rtl="0" eaLnBrk="1" latinLnBrk="0" hangingPunct="1">
              <a:defRPr sz="1600" b="0" i="0" kern="1200">
                <a:solidFill>
                  <a:schemeClr val="accent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bg1"/>
                </a:solidFill>
              </a:rPr>
              <a:pPr/>
              <a:t>6</a:t>
            </a:fld>
            <a:endParaRPr lang="en-US">
              <a:solidFill>
                <a:schemeClr val="bg1"/>
              </a:solidFill>
            </a:endParaRPr>
          </a:p>
        </p:txBody>
      </p:sp>
    </p:spTree>
    <p:extLst>
      <p:ext uri="{BB962C8B-B14F-4D97-AF65-F5344CB8AC3E}">
        <p14:creationId xmlns:p14="http://schemas.microsoft.com/office/powerpoint/2010/main" val="183262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E9B1EC-EBF0-450A-9D0C-1286B0A0E862}"/>
              </a:ext>
            </a:extLst>
          </p:cNvPr>
          <p:cNvSpPr>
            <a:spLocks noGrp="1"/>
          </p:cNvSpPr>
          <p:nvPr>
            <p:ph type="title"/>
          </p:nvPr>
        </p:nvSpPr>
        <p:spPr/>
        <p:txBody>
          <a:bodyPr/>
          <a:lstStyle/>
          <a:p>
            <a:r>
              <a:rPr lang="en-US"/>
              <a:t>Local Background</a:t>
            </a:r>
            <a:r>
              <a:rPr lang="en-US" baseline="0"/>
              <a:t> Information</a:t>
            </a:r>
            <a:endParaRPr lang="en-US"/>
          </a:p>
        </p:txBody>
      </p:sp>
      <p:sp>
        <p:nvSpPr>
          <p:cNvPr id="2" name="Content Placeholder 1">
            <a:extLst>
              <a:ext uri="{FF2B5EF4-FFF2-40B4-BE49-F238E27FC236}">
                <a16:creationId xmlns:a16="http://schemas.microsoft.com/office/drawing/2014/main" id="{A7D3B249-259A-3231-E435-88A34ECAFF3C}"/>
              </a:ext>
            </a:extLst>
          </p:cNvPr>
          <p:cNvSpPr>
            <a:spLocks noGrp="1"/>
          </p:cNvSpPr>
          <p:nvPr>
            <p:ph sz="quarter" idx="13"/>
          </p:nvPr>
        </p:nvSpPr>
        <p:spPr/>
        <p:txBody>
          <a:bodyPr/>
          <a:lstStyle/>
          <a:p>
            <a:endParaRPr lang="en-US"/>
          </a:p>
        </p:txBody>
      </p:sp>
      <p:sp>
        <p:nvSpPr>
          <p:cNvPr id="5" name="Slide Number Placeholder 4">
            <a:extLst>
              <a:ext uri="{FF2B5EF4-FFF2-40B4-BE49-F238E27FC236}">
                <a16:creationId xmlns:a16="http://schemas.microsoft.com/office/drawing/2014/main" id="{922B0A54-229E-9512-A8BE-B408A2D43DB1}"/>
              </a:ext>
            </a:extLst>
          </p:cNvPr>
          <p:cNvSpPr>
            <a:spLocks noGrp="1"/>
          </p:cNvSpPr>
          <p:nvPr>
            <p:ph type="sldNum" sz="quarter" idx="7"/>
          </p:nvPr>
        </p:nvSpPr>
        <p:spPr/>
        <p:txBody>
          <a:bodyPr/>
          <a:lstStyle/>
          <a:p>
            <a:fld id="{B6F15528-21DE-4FAA-801E-634DDDAF4B2B}" type="slidenum">
              <a:rPr lang="en-US" smtClean="0">
                <a:solidFill>
                  <a:schemeClr val="bg1"/>
                </a:solidFill>
              </a:rPr>
              <a:pPr/>
              <a:t>7</a:t>
            </a:fld>
            <a:endParaRPr lang="en-US">
              <a:solidFill>
                <a:schemeClr val="bg1"/>
              </a:solidFill>
            </a:endParaRPr>
          </a:p>
        </p:txBody>
      </p:sp>
    </p:spTree>
    <p:extLst>
      <p:ext uri="{BB962C8B-B14F-4D97-AF65-F5344CB8AC3E}">
        <p14:creationId xmlns:p14="http://schemas.microsoft.com/office/powerpoint/2010/main" val="25241878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2800"/>
              <a:t>Section 2: </a:t>
            </a:r>
            <a:br>
              <a:rPr lang="en-US" sz="2800"/>
            </a:br>
            <a:r>
              <a:rPr lang="en-US" sz="2800"/>
              <a:t>School Report Cards</a:t>
            </a:r>
          </a:p>
        </p:txBody>
      </p:sp>
      <p:sp>
        <p:nvSpPr>
          <p:cNvPr id="8" name="Slide Number Placeholder 7">
            <a:extLst>
              <a:ext uri="{FF2B5EF4-FFF2-40B4-BE49-F238E27FC236}">
                <a16:creationId xmlns:a16="http://schemas.microsoft.com/office/drawing/2014/main" id="{74058200-7B9E-4FE4-29DD-9A7BCF2BEF28}"/>
              </a:ext>
            </a:extLst>
          </p:cNvPr>
          <p:cNvSpPr>
            <a:spLocks noGrp="1"/>
          </p:cNvSpPr>
          <p:nvPr>
            <p:ph type="sldNum" sz="quarter" idx="7"/>
          </p:nvPr>
        </p:nvSpPr>
        <p:spPr/>
        <p:txBody>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1994007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Title 1">
            <a:extLst>
              <a:ext uri="{FF2B5EF4-FFF2-40B4-BE49-F238E27FC236}">
                <a16:creationId xmlns:a16="http://schemas.microsoft.com/office/drawing/2014/main" id="{6D4316FA-EAA2-44B8-AA6A-921420143CAD}"/>
              </a:ext>
            </a:extLst>
          </p:cNvPr>
          <p:cNvSpPr txBox="1">
            <a:spLocks/>
          </p:cNvSpPr>
          <p:nvPr/>
        </p:nvSpPr>
        <p:spPr>
          <a:xfrm>
            <a:off x="1981200" y="152405"/>
            <a:ext cx="8229600" cy="563563"/>
          </a:xfrm>
          <a:prstGeom prst="rect">
            <a:avLst/>
          </a:prstGeom>
        </p:spPr>
        <p:txBody>
          <a:bodyPr/>
          <a:lstStyle>
            <a:lvl1pPr algn="l" defTabSz="457200" rtl="0" eaLnBrk="0" fontAlgn="base" hangingPunct="0">
              <a:spcBef>
                <a:spcPct val="0"/>
              </a:spcBef>
              <a:spcAft>
                <a:spcPct val="0"/>
              </a:spcAft>
              <a:defRPr sz="3600" b="1" kern="1200" cap="all" baseline="0">
                <a:solidFill>
                  <a:srgbClr val="038A00"/>
                </a:solidFill>
                <a:latin typeface="Tw Cen MT"/>
                <a:ea typeface="+mj-ea"/>
                <a:cs typeface="Tw Cen MT"/>
              </a:defRPr>
            </a:lvl1pPr>
            <a:lvl2pPr algn="ctr" defTabSz="457200" rtl="0" eaLnBrk="0" fontAlgn="base" hangingPunct="0">
              <a:spcBef>
                <a:spcPct val="0"/>
              </a:spcBef>
              <a:spcAft>
                <a:spcPct val="0"/>
              </a:spcAft>
              <a:defRPr sz="4400">
                <a:solidFill>
                  <a:schemeClr val="tx1"/>
                </a:solidFill>
                <a:latin typeface="Tw Cen MT" pitchFamily="34" charset="0"/>
              </a:defRPr>
            </a:lvl2pPr>
            <a:lvl3pPr algn="ctr" defTabSz="457200" rtl="0" eaLnBrk="0" fontAlgn="base" hangingPunct="0">
              <a:spcBef>
                <a:spcPct val="0"/>
              </a:spcBef>
              <a:spcAft>
                <a:spcPct val="0"/>
              </a:spcAft>
              <a:defRPr sz="4400">
                <a:solidFill>
                  <a:schemeClr val="tx1"/>
                </a:solidFill>
                <a:latin typeface="Tw Cen MT" pitchFamily="34" charset="0"/>
              </a:defRPr>
            </a:lvl3pPr>
            <a:lvl4pPr algn="ctr" defTabSz="457200" rtl="0" eaLnBrk="0" fontAlgn="base" hangingPunct="0">
              <a:spcBef>
                <a:spcPct val="0"/>
              </a:spcBef>
              <a:spcAft>
                <a:spcPct val="0"/>
              </a:spcAft>
              <a:defRPr sz="4400">
                <a:solidFill>
                  <a:schemeClr val="tx1"/>
                </a:solidFill>
                <a:latin typeface="Tw Cen MT" pitchFamily="34" charset="0"/>
              </a:defRPr>
            </a:lvl4pPr>
            <a:lvl5pPr algn="ctr" defTabSz="457200" rtl="0" eaLnBrk="0" fontAlgn="base" hangingPunct="0">
              <a:spcBef>
                <a:spcPct val="0"/>
              </a:spcBef>
              <a:spcAft>
                <a:spcPct val="0"/>
              </a:spcAft>
              <a:defRPr sz="4400">
                <a:solidFill>
                  <a:schemeClr val="tx1"/>
                </a:solidFill>
                <a:latin typeface="Tw Cen MT" pitchFamily="34" charset="0"/>
              </a:defRPr>
            </a:lvl5pPr>
            <a:lvl6pPr marL="457200" algn="ctr" defTabSz="457200" rtl="0" fontAlgn="base">
              <a:spcBef>
                <a:spcPct val="0"/>
              </a:spcBef>
              <a:spcAft>
                <a:spcPct val="0"/>
              </a:spcAft>
              <a:defRPr sz="4400">
                <a:solidFill>
                  <a:schemeClr val="tx1"/>
                </a:solidFill>
                <a:latin typeface="Tw Cen MT" pitchFamily="34" charset="0"/>
              </a:defRPr>
            </a:lvl6pPr>
            <a:lvl7pPr marL="914400" algn="ctr" defTabSz="457200" rtl="0" fontAlgn="base">
              <a:spcBef>
                <a:spcPct val="0"/>
              </a:spcBef>
              <a:spcAft>
                <a:spcPct val="0"/>
              </a:spcAft>
              <a:defRPr sz="4400">
                <a:solidFill>
                  <a:schemeClr val="tx1"/>
                </a:solidFill>
                <a:latin typeface="Tw Cen MT" pitchFamily="34" charset="0"/>
              </a:defRPr>
            </a:lvl7pPr>
            <a:lvl8pPr marL="1371600" algn="ctr" defTabSz="457200" rtl="0" fontAlgn="base">
              <a:spcBef>
                <a:spcPct val="0"/>
              </a:spcBef>
              <a:spcAft>
                <a:spcPct val="0"/>
              </a:spcAft>
              <a:defRPr sz="4400">
                <a:solidFill>
                  <a:schemeClr val="tx1"/>
                </a:solidFill>
                <a:latin typeface="Tw Cen MT" pitchFamily="34" charset="0"/>
              </a:defRPr>
            </a:lvl8pPr>
            <a:lvl9pPr marL="1828800" algn="ctr" defTabSz="457200" rtl="0" fontAlgn="base">
              <a:spcBef>
                <a:spcPct val="0"/>
              </a:spcBef>
              <a:spcAft>
                <a:spcPct val="0"/>
              </a:spcAft>
              <a:defRPr sz="4400">
                <a:solidFill>
                  <a:schemeClr val="tx1"/>
                </a:solidFill>
                <a:latin typeface="Tw Cen MT" pitchFamily="34" charset="0"/>
              </a:defRPr>
            </a:lvl9pPr>
          </a:lstStyle>
          <a:p>
            <a:pPr eaLnBrk="1" hangingPunct="1">
              <a:defRPr/>
            </a:pPr>
            <a:endParaRPr lang="en-US" sz="2800">
              <a:solidFill>
                <a:schemeClr val="tx2"/>
              </a:solidFill>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1EEAC190-FD3C-418F-8882-D4F5EAD231B8}"/>
              </a:ext>
            </a:extLst>
          </p:cNvPr>
          <p:cNvSpPr>
            <a:spLocks noGrp="1"/>
          </p:cNvSpPr>
          <p:nvPr>
            <p:ph type="title"/>
          </p:nvPr>
        </p:nvSpPr>
        <p:spPr/>
        <p:txBody>
          <a:bodyPr/>
          <a:lstStyle/>
          <a:p>
            <a:pPr rtl="0" eaLnBrk="1" fontAlgn="base" latinLnBrk="0" hangingPunct="1"/>
            <a:r>
              <a:rPr lang="en-US" sz="2910"/>
              <a:t>Common terms in the Illinois Report Card</a:t>
            </a:r>
          </a:p>
        </p:txBody>
      </p:sp>
      <p:sp>
        <p:nvSpPr>
          <p:cNvPr id="7" name="Content Placeholder 6">
            <a:extLst>
              <a:ext uri="{FF2B5EF4-FFF2-40B4-BE49-F238E27FC236}">
                <a16:creationId xmlns:a16="http://schemas.microsoft.com/office/drawing/2014/main" id="{6F72D3A5-AF7A-CB6C-3C19-A7899DCE4982}"/>
              </a:ext>
            </a:extLst>
          </p:cNvPr>
          <p:cNvSpPr>
            <a:spLocks noGrp="1"/>
          </p:cNvSpPr>
          <p:nvPr>
            <p:ph sz="quarter" idx="14"/>
          </p:nvPr>
        </p:nvSpPr>
        <p:spPr/>
        <p:txBody>
          <a:bodyPr/>
          <a:lstStyle/>
          <a:p>
            <a:r>
              <a:rPr lang="en-US"/>
              <a:t>Demographics</a:t>
            </a:r>
          </a:p>
          <a:p>
            <a:r>
              <a:rPr lang="en-US"/>
              <a:t>Tier Designations</a:t>
            </a:r>
          </a:p>
          <a:p>
            <a:r>
              <a:rPr lang="en-US"/>
              <a:t>Academic Progress</a:t>
            </a:r>
          </a:p>
          <a:p>
            <a:r>
              <a:rPr lang="en-US"/>
              <a:t>Subgroups</a:t>
            </a:r>
          </a:p>
          <a:p>
            <a:r>
              <a:rPr lang="en-US"/>
              <a:t>Achievement Gap</a:t>
            </a:r>
          </a:p>
          <a:p>
            <a:r>
              <a:rPr lang="en-US"/>
              <a:t>Graduation Rate</a:t>
            </a:r>
          </a:p>
        </p:txBody>
      </p:sp>
      <p:sp>
        <p:nvSpPr>
          <p:cNvPr id="5" name="Slide Number Placeholder 4">
            <a:extLst>
              <a:ext uri="{FF2B5EF4-FFF2-40B4-BE49-F238E27FC236}">
                <a16:creationId xmlns:a16="http://schemas.microsoft.com/office/drawing/2014/main" id="{2823943A-4C89-3579-3A51-A3778786E894}"/>
              </a:ext>
            </a:extLst>
          </p:cNvPr>
          <p:cNvSpPr>
            <a:spLocks noGrp="1"/>
          </p:cNvSpPr>
          <p:nvPr>
            <p:ph type="sldNum" sz="quarter" idx="7"/>
          </p:nvPr>
        </p:nvSpPr>
        <p:spPr/>
        <p:txBody>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568325706"/>
      </p:ext>
    </p:extLst>
  </p:cSld>
  <p:clrMapOvr>
    <a:masterClrMapping/>
  </p:clrMapOvr>
</p:sld>
</file>

<file path=ppt/theme/theme1.xml><?xml version="1.0" encoding="utf-8"?>
<a:theme xmlns:a="http://schemas.openxmlformats.org/drawingml/2006/main" name="Comprehensive Center Network">
  <a:themeElements>
    <a:clrScheme name="CompCenterNetwork-R9-2022_Primary">
      <a:dk1>
        <a:srgbClr val="1C1C1C"/>
      </a:dk1>
      <a:lt1>
        <a:srgbClr val="FFFFFF"/>
      </a:lt1>
      <a:dk2>
        <a:srgbClr val="292929"/>
      </a:dk2>
      <a:lt2>
        <a:srgbClr val="E8EAF3"/>
      </a:lt2>
      <a:accent1>
        <a:srgbClr val="326EA3"/>
      </a:accent1>
      <a:accent2>
        <a:srgbClr val="2B8640"/>
      </a:accent2>
      <a:accent3>
        <a:srgbClr val="008390"/>
      </a:accent3>
      <a:accent4>
        <a:srgbClr val="862271"/>
      </a:accent4>
      <a:accent5>
        <a:srgbClr val="B00931"/>
      </a:accent5>
      <a:accent6>
        <a:srgbClr val="FAAF3C"/>
      </a:accent6>
      <a:hlink>
        <a:srgbClr val="1C476E"/>
      </a:hlink>
      <a:folHlink>
        <a:srgbClr val="570148"/>
      </a:folHlink>
    </a:clrScheme>
    <a:fontScheme name="Comprehensive Center Network">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Logo Blue">
      <a:srgbClr val="326EA3"/>
    </a:custClr>
    <a:custClr name="Logo Green">
      <a:srgbClr val="2B8640"/>
    </a:custClr>
    <a:custClr name="Teal">
      <a:srgbClr val="008390"/>
    </a:custClr>
    <a:custClr name="Magenta">
      <a:srgbClr val="862271"/>
    </a:custClr>
    <a:custClr name="Red">
      <a:srgbClr val="B00931"/>
    </a:custClr>
    <a:custClr name="Gold">
      <a:srgbClr val="FAAF3C"/>
    </a:custClr>
    <a:custClr name="Blank">
      <a:srgbClr val="FFFFFF"/>
    </a:custClr>
    <a:custClr name="Blank">
      <a:srgbClr val="FFFFFF"/>
    </a:custClr>
    <a:custClr name="Blank">
      <a:srgbClr val="FFFFFF"/>
    </a:custClr>
    <a:custClr name="Blank">
      <a:srgbClr val="FFFFFF"/>
    </a:custClr>
    <a:custClr name="Logo Blue Shade">
      <a:srgbClr val="1C476E"/>
    </a:custClr>
    <a:custClr name="Logo Green Shade">
      <a:srgbClr val="125624"/>
    </a:custClr>
    <a:custClr name="Teal Shade">
      <a:srgbClr val="004C55"/>
    </a:custClr>
    <a:custClr name="Magenta Shade">
      <a:srgbClr val="570148"/>
    </a:custClr>
    <a:custClr name="Red Shade">
      <a:srgbClr val="68000B"/>
    </a:custClr>
    <a:custClr name="Gold Shade">
      <a:srgbClr val="A57422"/>
    </a:custClr>
    <a:custClr name="Blank">
      <a:srgbClr val="FFFFFF"/>
    </a:custClr>
    <a:custClr name="Blank">
      <a:srgbClr val="FFFFFF"/>
    </a:custClr>
    <a:custClr name="Blank">
      <a:srgbClr val="FFFFFF"/>
    </a:custClr>
    <a:custClr name="Blank">
      <a:srgbClr val="FFFFFF"/>
    </a:custClr>
    <a:custClr name="Logo Blue Tint">
      <a:srgbClr val="E8EAF3"/>
    </a:custClr>
    <a:custClr name="Logo Green Tint">
      <a:srgbClr val="E7EEE3"/>
    </a:custClr>
    <a:custClr name="Teal Tint">
      <a:srgbClr val="DCEDF1"/>
    </a:custClr>
    <a:custClr name="Magenta Tint">
      <a:srgbClr val="EDE2EA"/>
    </a:custClr>
    <a:custClr name="Red Tint">
      <a:srgbClr val="F6E2DD"/>
    </a:custClr>
    <a:custClr name="Gold Tint">
      <a:srgbClr val="FFFAF0"/>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CCNetwork_Region9_PPT_Template-2022-color-Update-060322" id="{4E84E043-C291-49C8-9037-29B0D96F7021}" vid="{05023016-CE04-4098-A44B-74C6C92871E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ogo Blue">
      <a:srgbClr val="326EA3"/>
    </a:custClr>
    <a:custClr name="Logo Green">
      <a:srgbClr val="2B8640"/>
    </a:custClr>
    <a:custClr name="Teal">
      <a:srgbClr val="008390"/>
    </a:custClr>
    <a:custClr name="Magenta">
      <a:srgbClr val="862271"/>
    </a:custClr>
    <a:custClr name="Red">
      <a:srgbClr val="B00931"/>
    </a:custClr>
    <a:custClr name="Gold">
      <a:srgbClr val="FAAF3C"/>
    </a:custClr>
    <a:custClr name="Blank">
      <a:srgbClr val="FFFFFF"/>
    </a:custClr>
    <a:custClr name="Blank">
      <a:srgbClr val="FFFFFF"/>
    </a:custClr>
    <a:custClr name="Blank">
      <a:srgbClr val="FFFFFF"/>
    </a:custClr>
    <a:custClr name="Blank">
      <a:srgbClr val="FFFFFF"/>
    </a:custClr>
    <a:custClr name="Logo Blue Shade">
      <a:srgbClr val="1C476E"/>
    </a:custClr>
    <a:custClr name="Logo Green Shade">
      <a:srgbClr val="125624"/>
    </a:custClr>
    <a:custClr name="Teal Shade">
      <a:srgbClr val="004C55"/>
    </a:custClr>
    <a:custClr name="Magenta Shade">
      <a:srgbClr val="570148"/>
    </a:custClr>
    <a:custClr name="Red Shade">
      <a:srgbClr val="68000B"/>
    </a:custClr>
    <a:custClr name="Gold Shade">
      <a:srgbClr val="A57422"/>
    </a:custClr>
    <a:custClr name="Blank">
      <a:srgbClr val="FFFFFF"/>
    </a:custClr>
    <a:custClr name="Blank">
      <a:srgbClr val="FFFFFF"/>
    </a:custClr>
    <a:custClr name="Blank">
      <a:srgbClr val="FFFFFF"/>
    </a:custClr>
    <a:custClr name="Blank">
      <a:srgbClr val="FFFFFF"/>
    </a:custClr>
    <a:custClr name="Logo Blue Tint">
      <a:srgbClr val="E8EAF3"/>
    </a:custClr>
    <a:custClr name="Logo Green Tint">
      <a:srgbClr val="E7EEE3"/>
    </a:custClr>
    <a:custClr name="Teal Tint">
      <a:srgbClr val="DCEDF1"/>
    </a:custClr>
    <a:custClr name="Magenta Tint">
      <a:srgbClr val="EDE2EA"/>
    </a:custClr>
    <a:custClr name="Red Tint">
      <a:srgbClr val="F6E2DD"/>
    </a:custClr>
    <a:custClr name="Gold Tint">
      <a:srgbClr val="FFFAF0"/>
    </a:custClr>
    <a:custClr name="Blank">
      <a:srgbClr val="FFFFFF"/>
    </a:custClr>
    <a:custClr name="Blank">
      <a:srgbClr val="FFFFFF"/>
    </a:custClr>
    <a:custClr name="Blank">
      <a:srgbClr val="FFFFFF"/>
    </a:custClr>
    <a:custClr name="Blank">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b5075195-6e9b-4b25-b76f-3013fefbd223">
      <UserInfo>
        <DisplayName/>
        <AccountId xsi:nil="true"/>
        <AccountType/>
      </UserInfo>
    </SharedWithUsers>
    <lcf76f155ced4ddcb4097134ff3c332f xmlns="05363b96-8e5b-42a1-b7c2-3c1e73c46593">
      <Terms xmlns="http://schemas.microsoft.com/office/infopath/2007/PartnerControls"/>
    </lcf76f155ced4ddcb4097134ff3c332f>
    <TaxCatchAll xmlns="b5075195-6e9b-4b25-b76f-3013fefbd22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F21607A9A238542AE04E3A453F9FC8E" ma:contentTypeVersion="17" ma:contentTypeDescription="Create a new document." ma:contentTypeScope="" ma:versionID="6f1d8832fe4033d2bb13113d65b3674b">
  <xsd:schema xmlns:xsd="http://www.w3.org/2001/XMLSchema" xmlns:xs="http://www.w3.org/2001/XMLSchema" xmlns:p="http://schemas.microsoft.com/office/2006/metadata/properties" xmlns:ns2="05363b96-8e5b-42a1-b7c2-3c1e73c46593" xmlns:ns3="b5075195-6e9b-4b25-b76f-3013fefbd223" targetNamespace="http://schemas.microsoft.com/office/2006/metadata/properties" ma:root="true" ma:fieldsID="8b774b4871fdf98d2234e7766407f879" ns2:_="" ns3:_="">
    <xsd:import namespace="05363b96-8e5b-42a1-b7c2-3c1e73c46593"/>
    <xsd:import namespace="b5075195-6e9b-4b25-b76f-3013fefbd22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5363b96-8e5b-42a1-b7c2-3c1e73c465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b31da6f4-e52d-49d7-b108-9c7783d77463"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5075195-6e9b-4b25-b76f-3013fefbd223"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738d51b-22a8-4cf7-803b-c4525b1f72c4}" ma:internalName="TaxCatchAll" ma:showField="CatchAllData" ma:web="b5075195-6e9b-4b25-b76f-3013fefbd22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419224-16CB-43D8-87B8-AB2EBD317A71}">
  <ds:schemaRefs>
    <ds:schemaRef ds:uri="http://schemas.microsoft.com/office/2006/documentManagement/types"/>
    <ds:schemaRef ds:uri="http://purl.org/dc/terms/"/>
    <ds:schemaRef ds:uri="http://schemas.microsoft.com/office/infopath/2007/PartnerControls"/>
    <ds:schemaRef ds:uri="http://purl.org/dc/elements/1.1/"/>
    <ds:schemaRef ds:uri="http://www.w3.org/XML/1998/namespace"/>
    <ds:schemaRef ds:uri="http://schemas.microsoft.com/office/2006/metadata/properties"/>
    <ds:schemaRef ds:uri="05363b96-8e5b-42a1-b7c2-3c1e73c46593"/>
    <ds:schemaRef ds:uri="http://purl.org/dc/dcmitype/"/>
    <ds:schemaRef ds:uri="http://schemas.openxmlformats.org/package/2006/metadata/core-properties"/>
    <ds:schemaRef ds:uri="b5075195-6e9b-4b25-b76f-3013fefbd223"/>
  </ds:schemaRefs>
</ds:datastoreItem>
</file>

<file path=customXml/itemProps2.xml><?xml version="1.0" encoding="utf-8"?>
<ds:datastoreItem xmlns:ds="http://schemas.openxmlformats.org/officeDocument/2006/customXml" ds:itemID="{5FD5D492-64E7-493E-8006-409C2896E266}">
  <ds:schemaRefs>
    <ds:schemaRef ds:uri="http://schemas.microsoft.com/sharepoint/v3/contenttype/forms"/>
  </ds:schemaRefs>
</ds:datastoreItem>
</file>

<file path=customXml/itemProps3.xml><?xml version="1.0" encoding="utf-8"?>
<ds:datastoreItem xmlns:ds="http://schemas.openxmlformats.org/officeDocument/2006/customXml" ds:itemID="{8BB2F8C5-6D47-44D8-94F9-173E27799C61}">
  <ds:schemaRefs>
    <ds:schemaRef ds:uri="05363b96-8e5b-42a1-b7c2-3c1e73c46593"/>
    <ds:schemaRef ds:uri="b5075195-6e9b-4b25-b76f-3013fefbd22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CCNetwork_Region9_PPT_Template-2022-color-Update-060322</Template>
  <TotalTime>6</TotalTime>
  <Words>10111</Words>
  <Application>Microsoft Office PowerPoint</Application>
  <PresentationFormat>Widescreen</PresentationFormat>
  <Paragraphs>955</Paragraphs>
  <Slides>47</Slides>
  <Notes>44</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Comprehensive Center Network</vt:lpstr>
      <vt:lpstr>Illinois Report Card and School Financial Community Presentation</vt:lpstr>
      <vt:lpstr>Instructions</vt:lpstr>
      <vt:lpstr>Objectives</vt:lpstr>
      <vt:lpstr>Section 1:  Opening</vt:lpstr>
      <vt:lpstr>Celebrations and Personalized Successes</vt:lpstr>
      <vt:lpstr>Philosophy of School Board and Leadership</vt:lpstr>
      <vt:lpstr>Local Background Information</vt:lpstr>
      <vt:lpstr>Section 2:  School Report Cards</vt:lpstr>
      <vt:lpstr>Common terms in the Illinois Report Card</vt:lpstr>
      <vt:lpstr>Student Demographics</vt:lpstr>
      <vt:lpstr>Teacher Demographics</vt:lpstr>
      <vt:lpstr>Student Demographics (Continued)</vt:lpstr>
      <vt:lpstr>Tier Designations</vt:lpstr>
      <vt:lpstr>Historical Trend of Designations</vt:lpstr>
      <vt:lpstr>Academic Progress</vt:lpstr>
      <vt:lpstr>Student Subgroups and Achievement Gaps</vt:lpstr>
      <vt:lpstr>Student Graduation Rates</vt:lpstr>
      <vt:lpstr>School Comparisons</vt:lpstr>
      <vt:lpstr>District Comparisons</vt:lpstr>
      <vt:lpstr>Section 3:  Finances</vt:lpstr>
      <vt:lpstr>Common Financial Terms</vt:lpstr>
      <vt:lpstr>Annual Budget and Tax Levy Timeline</vt:lpstr>
      <vt:lpstr>Financial Profile Rating</vt:lpstr>
      <vt:lpstr>Adequacy Target and Financial Capacity</vt:lpstr>
      <vt:lpstr>Operating Funds</vt:lpstr>
      <vt:lpstr>Fund Balances</vt:lpstr>
      <vt:lpstr>Revenue</vt:lpstr>
      <vt:lpstr>Revenue (Continued)</vt:lpstr>
      <vt:lpstr>Elementary and Secondary School Emergency Relief (ESSER) Funding</vt:lpstr>
      <vt:lpstr>Expenditures</vt:lpstr>
      <vt:lpstr>Expenditures (Continued)</vt:lpstr>
      <vt:lpstr>Expenditures (Continued)</vt:lpstr>
      <vt:lpstr>Typical Drivers of School Spending Variation</vt:lpstr>
      <vt:lpstr>What is Resource Equity?</vt:lpstr>
      <vt:lpstr>Dimensions of Resource Equity</vt:lpstr>
      <vt:lpstr>Section 4:  Special Circumstances</vt:lpstr>
      <vt:lpstr>State Mandates and Legislation</vt:lpstr>
      <vt:lpstr>Health-Life-Safety and Construction</vt:lpstr>
      <vt:lpstr>Enrollment Trends</vt:lpstr>
      <vt:lpstr>Consolidation, Reorganization, and Boundaries</vt:lpstr>
      <vt:lpstr>Referendum</vt:lpstr>
      <vt:lpstr>Annual Financial Report/Audit</vt:lpstr>
      <vt:lpstr>Section 5:  Closing</vt:lpstr>
      <vt:lpstr>Opportunities for Growth</vt:lpstr>
      <vt:lpstr>Input/Feedback</vt:lpstr>
      <vt:lpstr>Disclaimer</vt:lpstr>
      <vt:lpstr>Frequently Asked Questions (FAQs)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Illinois Report Card and School Financial Community Presentation</dc:title>
  <dc:creator>Carolyn Feola</dc:creator>
  <cp:lastModifiedBy>Hernandez, Isabella</cp:lastModifiedBy>
  <cp:revision>26</cp:revision>
  <dcterms:created xsi:type="dcterms:W3CDTF">2022-10-06T17:59:27Z</dcterms:created>
  <dcterms:modified xsi:type="dcterms:W3CDTF">2023-09-26T17:20:09Z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0x0101001F21607A9A238542AE04E3A453F9FC8E</vt:lpwstr>
  </property>
  <property fmtid="{D5CDD505-2E9C-101B-9397-08002B2CF9AE}" pid="3" name="TaxKeyword">
    <vt:lpwstr/>
  </property>
  <property fmtid="{D5CDD505-2E9C-101B-9397-08002B2CF9AE}" pid="4" name="Order">
    <vt:lpwstr>142600.000000000</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_ExtendedDescription">
    <vt:lpwstr/>
  </property>
  <property fmtid="{D5CDD505-2E9C-101B-9397-08002B2CF9AE}" pid="9" name="TriggerFlowInfo">
    <vt:lpwstr/>
  </property>
  <property fmtid="{D5CDD505-2E9C-101B-9397-08002B2CF9AE}" pid="10" name="Description0">
    <vt:lpwstr>CompCtr-R9</vt:lpwstr>
  </property>
  <property fmtid="{D5CDD505-2E9C-101B-9397-08002B2CF9AE}" pid="11" name="Category">
    <vt:lpwstr>EDu</vt:lpwstr>
  </property>
  <property fmtid="{D5CDD505-2E9C-101B-9397-08002B2CF9AE}" pid="12" name="xd_Signature">
    <vt:lpwstr/>
  </property>
  <property fmtid="{D5CDD505-2E9C-101B-9397-08002B2CF9AE}" pid="13" name="MediaServiceImageTags">
    <vt:lpwstr/>
  </property>
</Properties>
</file>